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663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88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5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6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427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19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38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09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6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54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80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D159B11-B104-40CE-9D86-ACB914C39E9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722F15-8B86-441E-BCDF-B17B641D9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4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de-prijsvechter-in-de-klas-globaliseri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THEMA </a:t>
            </a:r>
            <a:r>
              <a:rPr lang="nl-NL" dirty="0" smtClean="0"/>
              <a:t>2</a:t>
            </a:r>
            <a:br>
              <a:rPr lang="nl-NL" dirty="0" smtClean="0"/>
            </a:br>
            <a:r>
              <a:rPr lang="nl-NL" dirty="0" smtClean="0"/>
              <a:t>Nederland is </a:t>
            </a:r>
            <a:r>
              <a:rPr lang="nl-NL" dirty="0" smtClean="0"/>
              <a:t>overal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4900" dirty="0" smtClean="0"/>
              <a:t>Les 1 – De wereld in een straat </a:t>
            </a:r>
            <a:r>
              <a:rPr lang="nl-NL" sz="4900" dirty="0"/>
              <a:t/>
            </a:r>
            <a:br>
              <a:rPr lang="nl-NL" sz="4900" dirty="0"/>
            </a:br>
            <a:endParaRPr lang="nl-NL" sz="49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b="1" dirty="0" smtClean="0">
              <a:solidFill>
                <a:srgbClr val="FFFF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63" y="452925"/>
            <a:ext cx="2608802" cy="17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90411" y="4886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Filmpje:</a:t>
            </a:r>
          </a:p>
          <a:p>
            <a:r>
              <a:rPr lang="nl-NL" b="1" dirty="0">
                <a:solidFill>
                  <a:srgbClr val="FFFF00"/>
                </a:solidFill>
              </a:rPr>
              <a:t>https://</a:t>
            </a:r>
            <a:r>
              <a:rPr lang="nl-NL" b="1" dirty="0">
                <a:solidFill>
                  <a:srgbClr val="FFFF00"/>
                </a:solidFill>
                <a:hlinkClick r:id="rId2"/>
              </a:rPr>
              <a:t>www.schooltv.nl/video/de-prijsvechter-in-de-klas-globalisering</a:t>
            </a:r>
            <a:r>
              <a:rPr lang="nl-NL" b="1" dirty="0">
                <a:solidFill>
                  <a:srgbClr val="FFFF00"/>
                </a:solidFill>
              </a:rPr>
              <a:t>/#q=globalisering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78287" y="914400"/>
            <a:ext cx="95942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Je leert vandaag:</a:t>
            </a:r>
          </a:p>
          <a:p>
            <a:endParaRPr lang="nl-NL" sz="3200" dirty="0"/>
          </a:p>
          <a:p>
            <a:pPr marL="285750" indent="-285750">
              <a:buFontTx/>
              <a:buChar char="-"/>
            </a:pPr>
            <a:r>
              <a:rPr lang="nl-NL" sz="3200" dirty="0" smtClean="0"/>
              <a:t>Wat globalisering betekend</a:t>
            </a:r>
          </a:p>
          <a:p>
            <a:pPr marL="285750" indent="-285750">
              <a:buFontTx/>
              <a:buChar char="-"/>
            </a:pPr>
            <a:r>
              <a:rPr lang="nl-NL" sz="3200" dirty="0" smtClean="0"/>
              <a:t>Wat voordelen en nadelen zijn van globalisering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9001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Waar komt het vandaan?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</a:t>
            </a:r>
            <a:r>
              <a:rPr lang="nl-NL" sz="4400" dirty="0" smtClean="0">
                <a:solidFill>
                  <a:srgbClr val="FF0000"/>
                </a:solidFill>
              </a:rPr>
              <a:t>GLOBALISERING</a:t>
            </a:r>
          </a:p>
          <a:p>
            <a:pPr marL="0" indent="0">
              <a:buNone/>
            </a:pPr>
            <a:r>
              <a:rPr lang="nl-NL" sz="4400" dirty="0" smtClean="0">
                <a:solidFill>
                  <a:srgbClr val="FF0000"/>
                </a:solidFill>
              </a:rPr>
              <a:t>       </a:t>
            </a:r>
            <a:endParaRPr lang="nl-NL" sz="44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sz="2000" dirty="0" smtClean="0"/>
          </a:p>
          <a:p>
            <a:r>
              <a:rPr lang="nl-NL" sz="2000" dirty="0" smtClean="0"/>
              <a:t>Waar komt jouw trui vandaan?</a:t>
            </a:r>
          </a:p>
          <a:p>
            <a:r>
              <a:rPr lang="nl-NL" sz="2000" dirty="0" smtClean="0"/>
              <a:t>In welk land wordt jouw telefoon gemaakt?</a:t>
            </a:r>
          </a:p>
          <a:p>
            <a:r>
              <a:rPr lang="nl-NL" sz="2000" dirty="0" smtClean="0"/>
              <a:t>Wie plukt jouw banaan?</a:t>
            </a:r>
          </a:p>
          <a:p>
            <a:r>
              <a:rPr lang="nl-NL" sz="2000" dirty="0" smtClean="0"/>
              <a:t>Wie heeft jouw computerspel bedacht?</a:t>
            </a:r>
            <a:endParaRPr lang="nl-NL" sz="2000" dirty="0"/>
          </a:p>
        </p:txBody>
      </p:sp>
      <p:sp>
        <p:nvSpPr>
          <p:cNvPr id="6" name="Rechteraccolade 5"/>
          <p:cNvSpPr/>
          <p:nvPr/>
        </p:nvSpPr>
        <p:spPr>
          <a:xfrm>
            <a:off x="4262907" y="685800"/>
            <a:ext cx="875763" cy="53801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0" y="321971"/>
            <a:ext cx="3441998" cy="25814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4135760"/>
            <a:ext cx="5411967" cy="23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8689" y="3005929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Je kunt steeds meer producten in steeds meer landen kopen. Dit heet </a:t>
            </a:r>
            <a:r>
              <a:rPr lang="nl-NL" b="1" dirty="0" smtClean="0"/>
              <a:t>GLOBALISERING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356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1417" y="2568047"/>
            <a:ext cx="9692640" cy="1325562"/>
          </a:xfrm>
        </p:spPr>
        <p:txBody>
          <a:bodyPr/>
          <a:lstStyle/>
          <a:p>
            <a:r>
              <a:rPr lang="nl-NL" b="1" dirty="0" smtClean="0"/>
              <a:t>Waardoor ontstaat globalisering?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7483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Internet</a:t>
            </a:r>
            <a:r>
              <a:rPr lang="nl-NL" dirty="0" smtClean="0"/>
              <a:t> en </a:t>
            </a:r>
            <a:r>
              <a:rPr lang="nl-NL" b="1" dirty="0" smtClean="0"/>
              <a:t>transport</a:t>
            </a:r>
            <a:r>
              <a:rPr lang="nl-NL" dirty="0" smtClean="0"/>
              <a:t> maken globalisering mogelijk!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9" y="1828799"/>
            <a:ext cx="4351338" cy="435133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90" y="2992463"/>
            <a:ext cx="5801932" cy="38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573" y="2465016"/>
            <a:ext cx="9692640" cy="1325562"/>
          </a:xfrm>
        </p:spPr>
        <p:txBody>
          <a:bodyPr/>
          <a:lstStyle/>
          <a:p>
            <a:r>
              <a:rPr lang="nl-NL" dirty="0" smtClean="0"/>
              <a:t>Voordelen    -     Nadelen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386">
            <a:off x="7689762" y="1968753"/>
            <a:ext cx="3643648" cy="36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6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VOORDELEN</a:t>
            </a:r>
            <a:endParaRPr lang="nl-NL" sz="4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Goedkoop (productiekosten zijn in andere landen laag omdat de mensen daar minder verdienen)</a:t>
            </a:r>
          </a:p>
          <a:p>
            <a:r>
              <a:rPr lang="nl-NL" sz="2400" dirty="0" smtClean="0"/>
              <a:t>Goede kwaliteit (denk aan bekende merken zoals </a:t>
            </a:r>
            <a:r>
              <a:rPr lang="nl-NL" sz="2400" dirty="0" err="1"/>
              <a:t>A</a:t>
            </a:r>
            <a:r>
              <a:rPr lang="nl-NL" sz="2400" dirty="0" err="1" smtClean="0"/>
              <a:t>didias</a:t>
            </a:r>
            <a:r>
              <a:rPr lang="nl-NL" sz="2400" dirty="0" smtClean="0"/>
              <a:t>, Philips, </a:t>
            </a:r>
            <a:r>
              <a:rPr lang="nl-NL" sz="2400" dirty="0" err="1" smtClean="0"/>
              <a:t>Iphone</a:t>
            </a:r>
            <a:r>
              <a:rPr lang="nl-NL" sz="2400" dirty="0" smtClean="0"/>
              <a:t>)</a:t>
            </a:r>
            <a:endParaRPr lang="nl-NL" sz="24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NADELEN</a:t>
            </a:r>
            <a:endParaRPr lang="nl-NL" sz="4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Slechte arbeidsomstandigheden!</a:t>
            </a:r>
          </a:p>
          <a:p>
            <a:r>
              <a:rPr lang="nl-NL" sz="2400" dirty="0" smtClean="0"/>
              <a:t>Nepgoederen/ slechte kwaliteit (</a:t>
            </a:r>
            <a:r>
              <a:rPr lang="nl-NL" sz="2400" dirty="0" err="1" smtClean="0"/>
              <a:t>Alieexpress</a:t>
            </a:r>
            <a:r>
              <a:rPr lang="nl-NL" sz="2400" dirty="0" smtClean="0"/>
              <a:t>)</a:t>
            </a:r>
          </a:p>
          <a:p>
            <a:r>
              <a:rPr lang="nl-NL" sz="2400" dirty="0" smtClean="0"/>
              <a:t>Cultuurverandering (landen gaan steeds meer </a:t>
            </a:r>
            <a:r>
              <a:rPr lang="nl-NL" sz="2400" smtClean="0"/>
              <a:t>op elkaar lijken)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72430041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39</TotalTime>
  <Words>134</Words>
  <Application>Microsoft Office PowerPoint</Application>
  <PresentationFormat>Breedbeeld</PresentationFormat>
  <Paragraphs>31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     THEMA 2 Nederland is overal  Les 1 – De wereld in een straat  </vt:lpstr>
      <vt:lpstr>PowerPoint-presentatie</vt:lpstr>
      <vt:lpstr>Waar komt het vandaan?</vt:lpstr>
      <vt:lpstr>Je kunt steeds meer producten in steeds meer landen kopen. Dit heet GLOBALISERING.</vt:lpstr>
      <vt:lpstr>Waardoor ontstaat globalisering?</vt:lpstr>
      <vt:lpstr>Internet en transport maken globalisering mogelijk!</vt:lpstr>
      <vt:lpstr>Voordelen    -     Nadelen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 Nederland is overal</dc:title>
  <dc:creator>Maria Bitschnau</dc:creator>
  <cp:lastModifiedBy>Maria Bitschnau</cp:lastModifiedBy>
  <cp:revision>8</cp:revision>
  <dcterms:created xsi:type="dcterms:W3CDTF">2018-10-08T14:01:13Z</dcterms:created>
  <dcterms:modified xsi:type="dcterms:W3CDTF">2018-10-16T11:59:06Z</dcterms:modified>
</cp:coreProperties>
</file>