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bov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afbeeldingen boven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nl-NL" smtClean="0"/>
              <a:t>Titelstijl van model bewerken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nl-NL" smtClean="0"/>
              <a:t>Titelstijl van model bewerken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met 3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youtube.com/watch?v=YTsYe_pb2e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Thema 1: Egypte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40429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Even terugkijken</a:t>
            </a:r>
          </a:p>
          <a:p>
            <a:r>
              <a:rPr lang="nl-NL" dirty="0" smtClean="0"/>
              <a:t>Ambtenaren waren rijke Egyptenaren</a:t>
            </a:r>
          </a:p>
          <a:p>
            <a:r>
              <a:rPr lang="nl-NL" dirty="0" smtClean="0"/>
              <a:t>Zij hielpen de farao </a:t>
            </a:r>
          </a:p>
          <a:p>
            <a:r>
              <a:rPr lang="nl-NL" dirty="0" smtClean="0"/>
              <a:t>Boeren betaalde belasting aan de farao</a:t>
            </a:r>
          </a:p>
          <a:p>
            <a:r>
              <a:rPr lang="nl-NL" dirty="0" smtClean="0"/>
              <a:t>Boeren hielpen mee met de bouw van piramides</a:t>
            </a:r>
          </a:p>
          <a:p>
            <a:r>
              <a:rPr lang="nl-NL" dirty="0" smtClean="0"/>
              <a:t>Een farao werd begraven in een piramide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132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Natuurgodsdienst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Alles wat in de natuur gebeurde, was het werk van de goden</a:t>
            </a:r>
          </a:p>
          <a:p>
            <a:r>
              <a:rPr lang="nl-NL" dirty="0" smtClean="0"/>
              <a:t>Egyptenaren geloofde ook dat de goden als dieren op aarde kwamen</a:t>
            </a:r>
          </a:p>
          <a:p>
            <a:r>
              <a:rPr lang="nl-NL" dirty="0" smtClean="0"/>
              <a:t>Daarom vereerden ze ook die dieren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1026" name="Picture 2" descr="Afbeeldingsresultaat voor r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199" y="4318951"/>
            <a:ext cx="2386415" cy="236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thoth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313" y="3467100"/>
            <a:ext cx="2269720" cy="321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seth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202" y="4318950"/>
            <a:ext cx="1139319" cy="236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tanding Osiris edit1.sv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12"/>
          <a:stretch/>
        </p:blipFill>
        <p:spPr bwMode="auto">
          <a:xfrm>
            <a:off x="407837" y="4441431"/>
            <a:ext cx="1886362" cy="223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37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Anubis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Egyptenaren geloofden in leven na de dood</a:t>
            </a:r>
          </a:p>
          <a:p>
            <a:r>
              <a:rPr lang="nl-NL" dirty="0" smtClean="0"/>
              <a:t>Als je stierf, maakte je een reis naar het hiernamaals</a:t>
            </a:r>
          </a:p>
          <a:p>
            <a:r>
              <a:rPr lang="nl-NL" dirty="0" smtClean="0"/>
              <a:t>Rijke Egyptenaren kregen een dodenboek mee</a:t>
            </a:r>
          </a:p>
          <a:p>
            <a:endParaRPr lang="nl-NL" dirty="0" smtClean="0"/>
          </a:p>
          <a:p>
            <a:r>
              <a:rPr lang="nl-NL" dirty="0" smtClean="0"/>
              <a:t>Als je bij het hiernamaals kwam, woog </a:t>
            </a:r>
            <a:br>
              <a:rPr lang="nl-NL" dirty="0" smtClean="0"/>
            </a:br>
            <a:r>
              <a:rPr lang="nl-NL" dirty="0" err="1" smtClean="0"/>
              <a:t>Anubis</a:t>
            </a:r>
            <a:r>
              <a:rPr lang="nl-NL" dirty="0" smtClean="0"/>
              <a:t> je hart</a:t>
            </a:r>
          </a:p>
          <a:p>
            <a:r>
              <a:rPr lang="nl-NL" dirty="0" smtClean="0"/>
              <a:t>Was je hart licht genoeg, dan werd je toegelaten</a:t>
            </a:r>
          </a:p>
          <a:p>
            <a:r>
              <a:rPr lang="nl-NL" dirty="0" smtClean="0"/>
              <a:t>Was je hart te zwaar, dan at hij je hart op</a:t>
            </a:r>
            <a:endParaRPr lang="nl-NL" dirty="0"/>
          </a:p>
        </p:txBody>
      </p:sp>
      <p:pic>
        <p:nvPicPr>
          <p:cNvPr id="2052" name="Picture 4" descr="Anubi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921" y="2292824"/>
            <a:ext cx="2125230" cy="455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47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3074" name="Picture 2" descr="Afbeeldingsresultaat voor egyptenare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41139"/>
            <a:ext cx="5123360" cy="384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5799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isverslag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Reisverslag.thmx</Template>
  <TotalTime>114</TotalTime>
  <Words>100</Words>
  <Application>Microsoft Office PowerPoint</Application>
  <PresentationFormat>Diavoorstelling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Calisto MT</vt:lpstr>
      <vt:lpstr>Mistral</vt:lpstr>
      <vt:lpstr>Wingdings 2</vt:lpstr>
      <vt:lpstr>Reisverslag</vt:lpstr>
      <vt:lpstr>Thema 1: Egypte</vt:lpstr>
      <vt:lpstr>PowerPoint-presentatie</vt:lpstr>
      <vt:lpstr>Natuurgodsdienst</vt:lpstr>
      <vt:lpstr>Anubis</vt:lpstr>
      <vt:lpstr>Filmpje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1: Egypte</dc:title>
  <dc:creator>Patrick van Dis</dc:creator>
  <cp:lastModifiedBy>P. van Dis</cp:lastModifiedBy>
  <cp:revision>6</cp:revision>
  <dcterms:created xsi:type="dcterms:W3CDTF">2014-09-17T14:05:12Z</dcterms:created>
  <dcterms:modified xsi:type="dcterms:W3CDTF">2018-09-17T07:37:10Z</dcterms:modified>
</cp:coreProperties>
</file>