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20-02-17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6" Type="http://schemas.openxmlformats.org/officeDocument/2006/relationships/image" Target="../media/image5.png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8.png"/><Relationship Id="rId5" Type="http://schemas.microsoft.com/office/2007/relationships/hdphoto" Target="../media/hdphoto6.wdp"/><Relationship Id="rId6" Type="http://schemas.openxmlformats.org/officeDocument/2006/relationships/image" Target="../media/image9.png"/><Relationship Id="rId7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7200" dirty="0" smtClean="0"/>
              <a:t>VISSEN</a:t>
            </a:r>
            <a:endParaRPr lang="nl-NL" sz="7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BLOKBOEK NATUUR - LES 12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10061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27939" y="1790813"/>
            <a:ext cx="8580259" cy="4867756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sz="3600" dirty="0" smtClean="0"/>
              <a:t>Oceaan</a:t>
            </a:r>
          </a:p>
          <a:p>
            <a:pPr lvl="1"/>
            <a:r>
              <a:rPr lang="nl-NL" sz="3400" dirty="0" smtClean="0"/>
              <a:t>Zee</a:t>
            </a:r>
          </a:p>
          <a:p>
            <a:pPr lvl="2"/>
            <a:r>
              <a:rPr lang="nl-NL" sz="3200" dirty="0" smtClean="0"/>
              <a:t>Meer</a:t>
            </a:r>
          </a:p>
          <a:p>
            <a:pPr lvl="3"/>
            <a:r>
              <a:rPr lang="nl-NL" sz="3000" dirty="0" smtClean="0"/>
              <a:t>Rivier</a:t>
            </a:r>
          </a:p>
          <a:p>
            <a:pPr lvl="4"/>
            <a:r>
              <a:rPr lang="nl-NL" sz="2800" dirty="0" smtClean="0"/>
              <a:t>Kanaal</a:t>
            </a:r>
          </a:p>
          <a:p>
            <a:pPr lvl="5"/>
            <a:r>
              <a:rPr lang="nl-NL" sz="2600" dirty="0" smtClean="0"/>
              <a:t>Sloot</a:t>
            </a:r>
            <a:endParaRPr lang="nl-NL" sz="2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GROOT NAAR KLEIN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55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27939" y="1790813"/>
            <a:ext cx="8580259" cy="4867756"/>
          </a:xfrm>
        </p:spPr>
        <p:txBody>
          <a:bodyPr/>
          <a:lstStyle/>
          <a:p>
            <a:r>
              <a:rPr lang="nl-NL" sz="2600" dirty="0" smtClean="0"/>
              <a:t>Zoutwatervissen</a:t>
            </a:r>
          </a:p>
          <a:p>
            <a:pPr lvl="1"/>
            <a:r>
              <a:rPr lang="nl-NL" dirty="0" smtClean="0"/>
              <a:t>Kunnen alleen overleven in zout water (Zeeën en oceanen) </a:t>
            </a:r>
          </a:p>
          <a:p>
            <a:pPr lvl="1"/>
            <a:r>
              <a:rPr lang="nl-NL" dirty="0" smtClean="0"/>
              <a:t>Bijvoorbeeld: haring, kabeljauw, schol, enz. </a:t>
            </a:r>
          </a:p>
          <a:p>
            <a:r>
              <a:rPr lang="nl-NL" sz="2600" dirty="0" smtClean="0"/>
              <a:t>Zoetwatervissen</a:t>
            </a:r>
          </a:p>
          <a:p>
            <a:pPr lvl="1"/>
            <a:r>
              <a:rPr lang="nl-NL" dirty="0" smtClean="0"/>
              <a:t>Overleven alleen in meren en rivieren</a:t>
            </a:r>
          </a:p>
          <a:p>
            <a:pPr lvl="1"/>
            <a:r>
              <a:rPr lang="nl-NL" dirty="0" smtClean="0"/>
              <a:t>Bijvoorbeeld: baars, snoek, karper, enz. </a:t>
            </a:r>
          </a:p>
          <a:p>
            <a:r>
              <a:rPr lang="nl-NL" sz="2600" dirty="0" smtClean="0"/>
              <a:t>Tropische vissen</a:t>
            </a:r>
          </a:p>
          <a:p>
            <a:pPr lvl="1"/>
            <a:r>
              <a:rPr lang="nl-NL" dirty="0" smtClean="0"/>
              <a:t>Kunnen alleen overleven in warmer water</a:t>
            </a:r>
          </a:p>
          <a:p>
            <a:pPr lvl="1"/>
            <a:r>
              <a:rPr lang="nl-NL" dirty="0" smtClean="0"/>
              <a:t>Bijvoorbeeld: piranha’s, </a:t>
            </a:r>
            <a:r>
              <a:rPr lang="nl-NL" dirty="0" err="1" smtClean="0"/>
              <a:t>clownvissen</a:t>
            </a:r>
            <a:r>
              <a:rPr lang="nl-NL" dirty="0" smtClean="0"/>
              <a:t> (</a:t>
            </a:r>
            <a:r>
              <a:rPr lang="nl-NL" dirty="0" err="1" smtClean="0"/>
              <a:t>Nemo</a:t>
            </a:r>
            <a:r>
              <a:rPr lang="nl-NL" dirty="0" smtClean="0"/>
              <a:t>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VISSEN EN HUN LEEFOMGEVING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929" y="4881057"/>
            <a:ext cx="2732352" cy="19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7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27939" y="1823373"/>
            <a:ext cx="8726791" cy="4851476"/>
          </a:xfrm>
        </p:spPr>
        <p:txBody>
          <a:bodyPr/>
          <a:lstStyle/>
          <a:p>
            <a:r>
              <a:rPr lang="nl-NL" dirty="0" smtClean="0"/>
              <a:t>Karper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Snoek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Baars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Voorn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ZOETWATERVISSEN IN NEDERLAND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8" b="8944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5569" y="1265454"/>
            <a:ext cx="3384266" cy="17463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9931" l="3625" r="98250">
                        <a14:foregroundMark x1="51125" y1="77083" x2="51125" y2="77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767" y="2425392"/>
            <a:ext cx="5627233" cy="20258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51" b="100000" l="3000" r="97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5006" y="3890903"/>
            <a:ext cx="2931204" cy="13630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62" b="96377" l="1039" r="987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3823" y="5165789"/>
            <a:ext cx="2772388" cy="14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5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27939" y="1823373"/>
            <a:ext cx="8726791" cy="4851476"/>
          </a:xfrm>
        </p:spPr>
        <p:txBody>
          <a:bodyPr/>
          <a:lstStyle/>
          <a:p>
            <a:r>
              <a:rPr lang="nl-NL" dirty="0" smtClean="0"/>
              <a:t>Schol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Kabeljauw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Haring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ZOUTWATERVISSEN IN NEDERLAND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00" l="4743" r="964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349" y="1136632"/>
            <a:ext cx="3926426" cy="19399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50" b="95528" l="1077" r="983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3436" y="2620192"/>
            <a:ext cx="6268677" cy="23724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158" r="9842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2602" y="4143107"/>
            <a:ext cx="4298581" cy="27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27939" y="1823373"/>
            <a:ext cx="8726791" cy="4851476"/>
          </a:xfrm>
        </p:spPr>
        <p:txBody>
          <a:bodyPr/>
          <a:lstStyle/>
          <a:p>
            <a:r>
              <a:rPr lang="nl-NL" dirty="0" smtClean="0"/>
              <a:t>Hebben een geraamte van ruggengraat en ribben;</a:t>
            </a:r>
          </a:p>
          <a:p>
            <a:r>
              <a:rPr lang="nl-NL" dirty="0" smtClean="0"/>
              <a:t>Hebben geen poten, maar vinnen;</a:t>
            </a:r>
          </a:p>
          <a:p>
            <a:r>
              <a:rPr lang="nl-NL" dirty="0" smtClean="0"/>
              <a:t>Hebben geen haren of veren, maar schubben;</a:t>
            </a:r>
          </a:p>
          <a:p>
            <a:r>
              <a:rPr lang="nl-NL" dirty="0" smtClean="0"/>
              <a:t>Ademen niet door longen, maar door kieuwen;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VISSEN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90" y="3809546"/>
            <a:ext cx="5097257" cy="31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3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27939" y="1823373"/>
            <a:ext cx="8726791" cy="4851476"/>
          </a:xfrm>
        </p:spPr>
        <p:txBody>
          <a:bodyPr/>
          <a:lstStyle/>
          <a:p>
            <a:r>
              <a:rPr lang="nl-NL" dirty="0" smtClean="0"/>
              <a:t>Vissen ademen niet door de lucht, maar door het water</a:t>
            </a:r>
          </a:p>
          <a:p>
            <a:r>
              <a:rPr lang="nl-NL" dirty="0" smtClean="0"/>
              <a:t>Water stroomt door de bek in de vis</a:t>
            </a:r>
          </a:p>
          <a:p>
            <a:r>
              <a:rPr lang="nl-NL" dirty="0" smtClean="0"/>
              <a:t>Via de kieuwen verlaat het water weer de bek</a:t>
            </a:r>
          </a:p>
          <a:p>
            <a:r>
              <a:rPr lang="nl-NL" dirty="0" smtClean="0"/>
              <a:t>In de kieuwen zitten kleine bloedvaatjes</a:t>
            </a:r>
          </a:p>
          <a:p>
            <a:r>
              <a:rPr lang="nl-NL" dirty="0" smtClean="0"/>
              <a:t>Deze halen de zuurstof uit het water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KIEUWEN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507" y="4017432"/>
            <a:ext cx="3543223" cy="26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5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Golfvorm.thmx</Template>
  <TotalTime>22</TotalTime>
  <Words>164</Words>
  <Application>Microsoft Macintosh PowerPoint</Application>
  <PresentationFormat>Diavoorstelling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Golfvorm</vt:lpstr>
      <vt:lpstr>VISSEN</vt:lpstr>
      <vt:lpstr>VAN GROOT NAAR KLEIN</vt:lpstr>
      <vt:lpstr>VISSEN EN HUN LEEFOMGEVING</vt:lpstr>
      <vt:lpstr>ZOETWATERVISSEN IN NEDERLAND</vt:lpstr>
      <vt:lpstr>ZOUTWATERVISSEN IN NEDERLAND</vt:lpstr>
      <vt:lpstr>VISSEN</vt:lpstr>
      <vt:lpstr>KIEUWEN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VISSEN</dc:title>
  <dc:creator>Patrick van Dis</dc:creator>
  <cp:lastModifiedBy>Patrick van Dis</cp:lastModifiedBy>
  <cp:revision>3</cp:revision>
  <dcterms:created xsi:type="dcterms:W3CDTF">2017-02-20T19:01:25Z</dcterms:created>
  <dcterms:modified xsi:type="dcterms:W3CDTF">2017-02-20T19:23:37Z</dcterms:modified>
</cp:coreProperties>
</file>