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1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20-02-17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20-02-17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20-02-17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20-02-17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20-02-17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20-02-17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ADEMHALING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400" dirty="0" smtClean="0"/>
              <a:t>BLOKBOEK NATUUR LES 11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941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ZUURSTOF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Door de fotosynthese bij bloemen, planten en bomen komt er zuurstof in de lucht;</a:t>
            </a:r>
          </a:p>
          <a:p>
            <a:r>
              <a:rPr lang="nl-NL" dirty="0" smtClean="0"/>
              <a:t>Deze zuurstof hebben wij hard nodig om te leven.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851" y="3641135"/>
            <a:ext cx="5796153" cy="281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7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Ademhalen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Gebeurt onbewust</a:t>
            </a:r>
          </a:p>
          <a:p>
            <a:r>
              <a:rPr lang="nl-NL" dirty="0" smtClean="0"/>
              <a:t>Komt door een impuls vanuit de hersenstam</a:t>
            </a:r>
          </a:p>
          <a:p>
            <a:r>
              <a:rPr lang="nl-NL" dirty="0" smtClean="0"/>
              <a:t>De hersenen geven dus automatisch een signaaltje af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80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ZUURSTOF OPNEMEN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Door adem te halen halen we zuurstof uit de lucht;</a:t>
            </a:r>
          </a:p>
          <a:p>
            <a:r>
              <a:rPr lang="nl-NL" dirty="0" smtClean="0"/>
              <a:t>Via de mond en de neus stroomt de lucht naar binnen;</a:t>
            </a:r>
          </a:p>
          <a:p>
            <a:r>
              <a:rPr lang="nl-NL" dirty="0" smtClean="0"/>
              <a:t>Via de luchtpijp gaat het naar de longen; </a:t>
            </a:r>
          </a:p>
          <a:p>
            <a:r>
              <a:rPr lang="nl-NL" dirty="0" smtClean="0"/>
              <a:t>In de longen zitten longblaasjes;</a:t>
            </a:r>
          </a:p>
          <a:p>
            <a:r>
              <a:rPr lang="nl-NL" dirty="0" smtClean="0"/>
              <a:t>Deze blaasjes hebben een dunne wand;</a:t>
            </a:r>
          </a:p>
          <a:p>
            <a:r>
              <a:rPr lang="nl-NL" dirty="0" smtClean="0"/>
              <a:t>Door deze wand kan het zuurstof naar het bloed.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175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4" y="286922"/>
            <a:ext cx="7612063" cy="61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5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ZUURSTOF IN JE BLOED?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Zuurstof is de brandstof van je lichaam;</a:t>
            </a:r>
          </a:p>
          <a:p>
            <a:r>
              <a:rPr lang="nl-NL" dirty="0" smtClean="0"/>
              <a:t>Zonder zuurstof werken je organen niet;</a:t>
            </a:r>
          </a:p>
          <a:p>
            <a:r>
              <a:rPr lang="nl-NL" dirty="0" smtClean="0"/>
              <a:t>Zonder zuurstof kun je niet leven.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889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http://</a:t>
            </a:r>
            <a:r>
              <a:rPr lang="nl-NL" dirty="0" err="1"/>
              <a:t>www.schooltv.nl</a:t>
            </a:r>
            <a:r>
              <a:rPr lang="nl-NL" dirty="0"/>
              <a:t>/video/ademen-ademhalen-is-belangrijk-maar-waarom-eigenlijk/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492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Bloedsomloop</a:t>
            </a:r>
            <a:endParaRPr lang="nl-NL" dirty="0"/>
          </a:p>
        </p:txBody>
      </p:sp>
      <p:pic>
        <p:nvPicPr>
          <p:cNvPr id="4" name="Afbeelding 3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782786"/>
            <a:ext cx="3873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12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35</TotalTime>
  <Words>159</Words>
  <Application>Microsoft Macintosh PowerPoint</Application>
  <PresentationFormat>Diavoorstelling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Habitat</vt:lpstr>
      <vt:lpstr>DE ADEMHALING</vt:lpstr>
      <vt:lpstr>ZUURSTOF</vt:lpstr>
      <vt:lpstr>Ademhalen</vt:lpstr>
      <vt:lpstr>ZUURSTOF OPNEMEN</vt:lpstr>
      <vt:lpstr>PowerPoint-presentatie</vt:lpstr>
      <vt:lpstr>ZUURSTOF IN JE BLOED?</vt:lpstr>
      <vt:lpstr>Filmpje</vt:lpstr>
      <vt:lpstr>Bloedsomloop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ADEMHALING</dc:title>
  <dc:creator>Patrick van Dis</dc:creator>
  <cp:lastModifiedBy>Patrick van Dis</cp:lastModifiedBy>
  <cp:revision>4</cp:revision>
  <dcterms:created xsi:type="dcterms:W3CDTF">2017-02-20T17:32:48Z</dcterms:created>
  <dcterms:modified xsi:type="dcterms:W3CDTF">2017-02-20T18:56:12Z</dcterms:modified>
</cp:coreProperties>
</file>