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16,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chooltv.nl/video/ogen-hoe-ziet-een-oog/#q=oo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BLOKBOEK - NATUUR 7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/>
              <a:t>LES 4 – HET OOG</a:t>
            </a: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54" y="0"/>
            <a:ext cx="3756951" cy="24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8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5" y="374764"/>
            <a:ext cx="8091818" cy="1143000"/>
          </a:xfrm>
        </p:spPr>
        <p:txBody>
          <a:bodyPr/>
          <a:lstStyle/>
          <a:p>
            <a:r>
              <a:rPr lang="nl-NL" dirty="0" smtClean="0"/>
              <a:t>Opbouw van het 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84" y="1517764"/>
            <a:ext cx="8091819" cy="497800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nl-NL" sz="2200" dirty="0" smtClean="0"/>
          </a:p>
          <a:p>
            <a:endParaRPr lang="nl-NL" sz="2200" dirty="0" smtClean="0"/>
          </a:p>
          <a:p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5" y="1737252"/>
            <a:ext cx="7954140" cy="39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4" y="456164"/>
            <a:ext cx="8091818" cy="1143000"/>
          </a:xfrm>
        </p:spPr>
        <p:txBody>
          <a:bodyPr/>
          <a:lstStyle/>
          <a:p>
            <a:r>
              <a:rPr lang="nl-NL" dirty="0" smtClean="0"/>
              <a:t>Functie van de onderdelen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1599164"/>
            <a:ext cx="8091817" cy="48477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r>
              <a:rPr lang="nl-NL" dirty="0" smtClean="0"/>
              <a:t>Iris = de kleur van het oog. </a:t>
            </a:r>
            <a:endParaRPr lang="nl-NL" dirty="0"/>
          </a:p>
          <a:p>
            <a:pPr lvl="1"/>
            <a:r>
              <a:rPr lang="nl-NL" dirty="0" smtClean="0"/>
              <a:t>Lens = de scherpte waarmee je iets ziet</a:t>
            </a:r>
          </a:p>
          <a:p>
            <a:pPr lvl="1"/>
            <a:r>
              <a:rPr lang="nl-NL" dirty="0" smtClean="0"/>
              <a:t>Pupil = regelt de lichtinval waardoor je ook in het donker kunt zien</a:t>
            </a:r>
          </a:p>
          <a:p>
            <a:pPr lvl="1"/>
            <a:r>
              <a:rPr lang="nl-NL" dirty="0" smtClean="0"/>
              <a:t>Hoornvlies = beschermt de pupil en de iris en laat licht door</a:t>
            </a:r>
          </a:p>
          <a:p>
            <a:pPr lvl="1"/>
            <a:r>
              <a:rPr lang="nl-NL" dirty="0" smtClean="0"/>
              <a:t>Netvlies = vangt het beeld op en stuurt het beeld naar de hersenen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0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4" y="456164"/>
            <a:ext cx="8091818" cy="1143000"/>
          </a:xfrm>
        </p:spPr>
        <p:txBody>
          <a:bodyPr/>
          <a:lstStyle/>
          <a:p>
            <a:r>
              <a:rPr lang="nl-NL" dirty="0" smtClean="0"/>
              <a:t>Werking van het oog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1599164"/>
            <a:ext cx="8091817" cy="48477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0" y="1617224"/>
            <a:ext cx="7727525" cy="48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1599164"/>
            <a:ext cx="8091817" cy="48477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81" y="0"/>
            <a:ext cx="6707905" cy="67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1599164"/>
            <a:ext cx="8091817" cy="48477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7" y="342208"/>
            <a:ext cx="7782474" cy="62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1599164"/>
            <a:ext cx="8091817" cy="48477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6" y="348250"/>
            <a:ext cx="8371767" cy="62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3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47</TotalTime>
  <Words>75</Words>
  <Application>Microsoft Office PowerPoint</Application>
  <PresentationFormat>Diavoorstelling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BLOKBOEK - NATUUR 7</vt:lpstr>
      <vt:lpstr>Opbouw van het oog</vt:lpstr>
      <vt:lpstr>Functie van de onderdelen</vt:lpstr>
      <vt:lpstr>Werking van het oog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BLOKBOEK - NATUUR 7</dc:title>
  <dc:creator>Patrick van Dis</dc:creator>
  <cp:lastModifiedBy>P. van Dis</cp:lastModifiedBy>
  <cp:revision>9</cp:revision>
  <dcterms:created xsi:type="dcterms:W3CDTF">2016-07-11T15:41:52Z</dcterms:created>
  <dcterms:modified xsi:type="dcterms:W3CDTF">2016-08-16T10:04:35Z</dcterms:modified>
</cp:coreProperties>
</file>