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chooltv.nl/video/magneten-hoe-werken-ze-eigenlijk/#q=magnet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chooltv.nl/video/prof-dr-testkees-magneetloopband/#q=magnet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fVsONlc3OU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chooltv.nl/video/een-kompas-hoe-werkt-een-kompa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600" b="1" dirty="0" smtClean="0"/>
              <a:t>LES 14 - MAGNETISME</a:t>
            </a:r>
            <a:endParaRPr lang="nl-NL" sz="66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08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WERKEN ZE EIGENLIJK?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194560"/>
            <a:ext cx="7114504" cy="402412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Kijkvragen:</a:t>
            </a:r>
          </a:p>
          <a:p>
            <a:pPr marL="0" indent="0">
              <a:buNone/>
            </a:pPr>
            <a:r>
              <a:rPr lang="nl-NL" dirty="0" smtClean="0"/>
              <a:t>- Waarom is een magneet een bijzonder stukje ijzer?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  Wanneer trekken magneten elkaar aan? Wanneer stoten ze elkaar af?</a:t>
            </a:r>
            <a:endParaRPr lang="nl-NL" dirty="0"/>
          </a:p>
        </p:txBody>
      </p:sp>
      <p:pic>
        <p:nvPicPr>
          <p:cNvPr id="1026" name="Picture 2" descr="http://www.cmo.nl/euforum/images/stories/nt/magnee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304" y="2107525"/>
            <a:ext cx="3705896" cy="419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95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uitzending van Professor  Dr.  Testkees is een goede tip als je meer wilt weten over magneten</a:t>
            </a:r>
          </a:p>
          <a:p>
            <a:r>
              <a:rPr lang="nl-NL" dirty="0" smtClean="0"/>
              <a:t>Klik op het plaatje hiernaast</a:t>
            </a:r>
            <a:endParaRPr lang="nl-NL" dirty="0"/>
          </a:p>
        </p:txBody>
      </p:sp>
      <p:pic>
        <p:nvPicPr>
          <p:cNvPr id="2050" name="Picture 2" descr="http://www.mediasmarties.nl/media/uploads/producties/p/pro/Testke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043" y="3307843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48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MAGNETEN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Ijzer</a:t>
            </a:r>
            <a:r>
              <a:rPr lang="nl-NL" dirty="0" smtClean="0"/>
              <a:t> kan magnetisch zijn;</a:t>
            </a:r>
          </a:p>
          <a:p>
            <a:r>
              <a:rPr lang="nl-NL" dirty="0" smtClean="0"/>
              <a:t>Als ijzer magnetisch is noemen we het een magneet;</a:t>
            </a:r>
          </a:p>
          <a:p>
            <a:r>
              <a:rPr lang="nl-NL" dirty="0" smtClean="0"/>
              <a:t>Magneten hebben een onzichtbare kracht: </a:t>
            </a:r>
          </a:p>
          <a:p>
            <a:pPr lvl="1"/>
            <a:r>
              <a:rPr lang="nl-NL" dirty="0" smtClean="0"/>
              <a:t>Ze kunnen andere metalen aantrekken</a:t>
            </a:r>
          </a:p>
          <a:p>
            <a:pPr lvl="1"/>
            <a:r>
              <a:rPr lang="nl-NL" dirty="0" smtClean="0"/>
              <a:t>Ze kunnen andere metalen afstoten</a:t>
            </a:r>
            <a:endParaRPr lang="nl-NL" dirty="0"/>
          </a:p>
          <a:p>
            <a:r>
              <a:rPr lang="nl-NL" dirty="0" smtClean="0"/>
              <a:t>Dit noemen we magnetisme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155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Magnetisch veld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dichter een magneet komt bij de magneet, des te groter is de aantrekkingskracht van de magneet</a:t>
            </a:r>
          </a:p>
          <a:p>
            <a:endParaRPr lang="nl-NL" dirty="0" smtClean="0"/>
          </a:p>
          <a:p>
            <a:r>
              <a:rPr lang="nl-NL" dirty="0" smtClean="0"/>
              <a:t>Als het voorwerp in het magnetisch veld komt, dan wordt het aangetrokken (of </a:t>
            </a:r>
            <a:r>
              <a:rPr lang="nl-NL" dirty="0" err="1" smtClean="0"/>
              <a:t>afgestoten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881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polen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uiteinden van een magneet noemen we polen</a:t>
            </a:r>
          </a:p>
          <a:p>
            <a:pPr lvl="1"/>
            <a:r>
              <a:rPr lang="nl-NL" dirty="0" smtClean="0"/>
              <a:t>Er is een noordpool</a:t>
            </a:r>
          </a:p>
          <a:p>
            <a:pPr lvl="1"/>
            <a:r>
              <a:rPr lang="nl-NL" dirty="0" smtClean="0"/>
              <a:t>Er is een zuidpool</a:t>
            </a:r>
          </a:p>
          <a:p>
            <a:r>
              <a:rPr lang="nl-NL" dirty="0" smtClean="0"/>
              <a:t>De namen hebben ze te danken aan de aarde</a:t>
            </a:r>
          </a:p>
          <a:p>
            <a:pPr lvl="1"/>
            <a:r>
              <a:rPr lang="nl-NL" dirty="0" smtClean="0"/>
              <a:t>De aarde is een grote magneet</a:t>
            </a:r>
          </a:p>
          <a:p>
            <a:pPr lvl="1"/>
            <a:r>
              <a:rPr lang="nl-NL" dirty="0" smtClean="0"/>
              <a:t>In het midden van de aarde zit namelijk een vloeibaar gesteente waar onder andere ijzer in zit;</a:t>
            </a:r>
          </a:p>
          <a:p>
            <a:pPr lvl="1"/>
            <a:r>
              <a:rPr lang="nl-NL" dirty="0" smtClean="0"/>
              <a:t>Door de stroming van deze massa is de aarde een grote magneet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589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Poollicht / </a:t>
            </a:r>
            <a:r>
              <a:rPr lang="nl-NL" dirty="0" err="1" smtClean="0"/>
              <a:t>noorderlich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Ontstaat door uitbarsting zon;</a:t>
            </a:r>
          </a:p>
          <a:p>
            <a:r>
              <a:rPr lang="nl-NL" dirty="0" smtClean="0"/>
              <a:t>Geladen deeltjes komen in het heelal;</a:t>
            </a:r>
          </a:p>
          <a:p>
            <a:r>
              <a:rPr lang="nl-NL" dirty="0" smtClean="0"/>
              <a:t>Magnetisch veld van aarde zorgt ervoor dat deze deeltjesstroom wordt afgebogen;</a:t>
            </a:r>
          </a:p>
          <a:p>
            <a:r>
              <a:rPr lang="nl-NL" dirty="0" smtClean="0"/>
              <a:t>De stroom deeltjes komt hierdoor in de Noord-</a:t>
            </a:r>
          </a:p>
          <a:p>
            <a:pPr marL="0" indent="0">
              <a:buNone/>
            </a:pPr>
            <a:r>
              <a:rPr lang="nl-NL" dirty="0" smtClean="0"/>
              <a:t>Of Zuidpool met grote snelheid binnen</a:t>
            </a:r>
          </a:p>
          <a:p>
            <a:r>
              <a:rPr lang="nl-NL" dirty="0" smtClean="0"/>
              <a:t>Door botsingen met zuurstofdeeltjes in onze </a:t>
            </a:r>
          </a:p>
          <a:p>
            <a:pPr marL="0" indent="0">
              <a:buNone/>
            </a:pPr>
            <a:r>
              <a:rPr lang="nl-NL" dirty="0" smtClean="0"/>
              <a:t>Atmosfeer, komt er energie vrij;</a:t>
            </a:r>
          </a:p>
          <a:p>
            <a:r>
              <a:rPr lang="nl-NL" dirty="0" smtClean="0"/>
              <a:t>Dit is de gloed die wij zien</a:t>
            </a:r>
            <a:endParaRPr lang="nl-NL" dirty="0"/>
          </a:p>
        </p:txBody>
      </p:sp>
      <p:pic>
        <p:nvPicPr>
          <p:cNvPr id="3074" name="Picture 2" descr="https://upload.wikimedia.org/wikipedia/commons/thumb/a/aa/Polarlicht_2.jpg/260px-Polarlich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292" y="3777236"/>
            <a:ext cx="3881907" cy="252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581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Aurora </a:t>
            </a:r>
            <a:r>
              <a:rPr lang="nl-NL" dirty="0" err="1" smtClean="0"/>
              <a:t>borealis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8" name="Picture 2" descr="https://upload.wikimedia.org/wikipedia/commons/thumb/a/aa/Polarlicht_2.jpg/260px-Polarlicht_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241" y="2194559"/>
            <a:ext cx="6190959" cy="40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087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kompas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 descr="https://communisme.nu/wp-content/uploads/2014/05/kompa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25" y="2082632"/>
            <a:ext cx="4255484" cy="424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411072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96</TotalTime>
  <Words>258</Words>
  <Application>Microsoft Office PowerPoint</Application>
  <PresentationFormat>Breedbeeld</PresentationFormat>
  <Paragraphs>39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Condensspoor</vt:lpstr>
      <vt:lpstr>LES 14 - MAGNETISME</vt:lpstr>
      <vt:lpstr>HOE WERKEN ZE EIGENLIJK?</vt:lpstr>
      <vt:lpstr>TIP</vt:lpstr>
      <vt:lpstr>MAGNETEN</vt:lpstr>
      <vt:lpstr>Magnetisch veld</vt:lpstr>
      <vt:lpstr>De polen</vt:lpstr>
      <vt:lpstr>Poollicht / noorderlich</vt:lpstr>
      <vt:lpstr>Aurora borealis</vt:lpstr>
      <vt:lpstr>kompas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14 - MAGNETISME</dc:title>
  <dc:creator>P. van Dis</dc:creator>
  <cp:lastModifiedBy>P. van Dis</cp:lastModifiedBy>
  <cp:revision>7</cp:revision>
  <dcterms:created xsi:type="dcterms:W3CDTF">2017-03-20T12:20:22Z</dcterms:created>
  <dcterms:modified xsi:type="dcterms:W3CDTF">2017-03-20T13:56:26Z</dcterms:modified>
</cp:coreProperties>
</file>