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 smtClean="0"/>
              <a:t>Aardrijkskunde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Hoofdstuk 2 – les </a:t>
            </a:r>
            <a:r>
              <a:rPr lang="nl-NL" sz="2400" dirty="0" smtClean="0"/>
              <a:t>3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822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Hoofdstuk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- Je leert wat het centrum van Europa is;</a:t>
            </a:r>
          </a:p>
          <a:p>
            <a:r>
              <a:rPr lang="nl-NL" dirty="0" smtClean="0"/>
              <a:t>- Je leert dat je in Europa verschillende centra hebt (het ligt eraan wat je als belangrijkste aanwijst)</a:t>
            </a:r>
          </a:p>
          <a:p>
            <a:r>
              <a:rPr lang="nl-NL" dirty="0" smtClean="0"/>
              <a:t>- Je leert dat centra goed bereikbaar zijn door vliegvelden, treinstations en autowegen;</a:t>
            </a:r>
          </a:p>
          <a:p>
            <a:r>
              <a:rPr lang="nl-NL" dirty="0" smtClean="0"/>
              <a:t>- Je leert het verschil tussen een bestuurlijk centrum (Brussel) en een economisch centrum (Antwerpen of het Ruhrgebied)</a:t>
            </a:r>
            <a:r>
              <a:rPr lang="nl-NL" dirty="0"/>
              <a:t> </a:t>
            </a:r>
            <a:endParaRPr lang="nl-NL" dirty="0" smtClean="0"/>
          </a:p>
          <a:p>
            <a:r>
              <a:rPr lang="nl-NL" dirty="0" smtClean="0"/>
              <a:t>- Je </a:t>
            </a:r>
            <a:r>
              <a:rPr lang="nl-NL" dirty="0"/>
              <a:t>leert wat de Europese Unie is en wat deze doet (ook welke voordelen en nadelen er hieraan verbonden zijn)</a:t>
            </a:r>
          </a:p>
          <a:p>
            <a:r>
              <a:rPr lang="nl-NL" dirty="0" smtClean="0"/>
              <a:t>- Je leert wat het Ruhrgebied is en welke functie dit gebied heeft en waarom dit gebied belangrijk 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44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terugkijken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- Rotterdam = stad met handelscentrum en industriecentrum. </a:t>
            </a:r>
          </a:p>
          <a:p>
            <a:r>
              <a:rPr lang="nl-NL" dirty="0"/>
              <a:t> </a:t>
            </a:r>
            <a:r>
              <a:rPr lang="nl-NL" dirty="0" smtClean="0"/>
              <a:t> Welke stad in Duitsland heeft dat ook?</a:t>
            </a:r>
          </a:p>
          <a:p>
            <a:r>
              <a:rPr lang="nl-NL" dirty="0"/>
              <a:t> </a:t>
            </a:r>
            <a:r>
              <a:rPr lang="nl-NL" dirty="0" smtClean="0"/>
              <a:t> Welke stad in België heeft dat ook?</a:t>
            </a:r>
          </a:p>
          <a:p>
            <a:r>
              <a:rPr lang="nl-NL" dirty="0" smtClean="0"/>
              <a:t>- Hoe is de EU ontstaan?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79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Wallonië / Vlaanderen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- </a:t>
            </a:r>
            <a:r>
              <a:rPr lang="nl-NL" dirty="0" smtClean="0"/>
              <a:t>Twee talen in België (Frans en Vlaams)</a:t>
            </a:r>
          </a:p>
          <a:p>
            <a:r>
              <a:rPr lang="nl-NL" dirty="0" smtClean="0"/>
              <a:t>- Wallonië = zuiden van België (Luik en Brussel)</a:t>
            </a:r>
          </a:p>
          <a:p>
            <a:r>
              <a:rPr lang="nl-NL" dirty="0" smtClean="0"/>
              <a:t>- Vlaanderen = noorden van België (Antwerpen en Gent)</a:t>
            </a:r>
          </a:p>
          <a:p>
            <a:endParaRPr lang="nl-NL" dirty="0"/>
          </a:p>
        </p:txBody>
      </p:sp>
      <p:pic>
        <p:nvPicPr>
          <p:cNvPr id="1026" name="Picture 2" descr="http://foto.regiojobs.hln.be/fotosartikelen/W600H9999Q100/66/89/Recordaantal-Walen-werkt-in-Vlaanderen_00006689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487" y="3552222"/>
            <a:ext cx="4378513" cy="330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94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Brussel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</a:t>
            </a:r>
            <a:r>
              <a:rPr lang="nl-NL" dirty="0" smtClean="0"/>
              <a:t>Hoofdstad van België, maar ook van Europa</a:t>
            </a:r>
          </a:p>
          <a:p>
            <a:r>
              <a:rPr lang="nl-NL" dirty="0" smtClean="0"/>
              <a:t>- Europees parlement zit daar (waar de lidstaten bij elkaar komen om afspraken te maken)</a:t>
            </a:r>
          </a:p>
          <a:p>
            <a:r>
              <a:rPr lang="nl-NL" dirty="0" smtClean="0"/>
              <a:t>- Lidstaat = landen van de Europese Unie</a:t>
            </a:r>
          </a:p>
          <a:p>
            <a:endParaRPr lang="nl-NL" dirty="0"/>
          </a:p>
          <a:p>
            <a:r>
              <a:rPr lang="nl-NL" dirty="0" smtClean="0"/>
              <a:t>- EU wordt steeds groter (het is namelijk moeilijk om problemen alleen op te lossen, samen gaat het beter)</a:t>
            </a:r>
          </a:p>
          <a:p>
            <a:r>
              <a:rPr lang="nl-NL" dirty="0" smtClean="0"/>
              <a:t>- Sommige problemen zijn ook niet van 1 land (bijvoorbeeld luchtvervuiling, broeikaseffect)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38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Ruhrgebied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Centrum van industrie in Duitsland</a:t>
            </a:r>
          </a:p>
          <a:p>
            <a:r>
              <a:rPr lang="nl-NL" dirty="0" smtClean="0"/>
              <a:t>- Ligt aan een rivier. </a:t>
            </a:r>
          </a:p>
          <a:p>
            <a:r>
              <a:rPr lang="nl-NL" dirty="0" smtClean="0"/>
              <a:t>- Veel delfstoffen in de grond. </a:t>
            </a:r>
          </a:p>
          <a:p>
            <a:r>
              <a:rPr lang="nl-NL" dirty="0" smtClean="0"/>
              <a:t>- Worden over de rivier vervoerd. </a:t>
            </a:r>
          </a:p>
          <a:p>
            <a:r>
              <a:rPr lang="nl-NL" dirty="0" smtClean="0"/>
              <a:t>- Omdat er veel werk was, kwamen er ook veel mensen wonen</a:t>
            </a:r>
          </a:p>
          <a:p>
            <a:endParaRPr lang="nl-NL" dirty="0"/>
          </a:p>
          <a:p>
            <a:r>
              <a:rPr lang="nl-NL" dirty="0" smtClean="0"/>
              <a:t>Het Ruhrgebied zorgt nog steeds een hoge </a:t>
            </a:r>
            <a:r>
              <a:rPr lang="nl-NL" b="1" dirty="0" smtClean="0"/>
              <a:t>welvaart</a:t>
            </a:r>
            <a:r>
              <a:rPr lang="nl-NL" dirty="0" smtClean="0"/>
              <a:t> in Duitsland.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654" y="427560"/>
            <a:ext cx="3649717" cy="485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85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317</TotalTime>
  <Words>312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Integraal</vt:lpstr>
      <vt:lpstr>Aardrijkskunde</vt:lpstr>
      <vt:lpstr>Doelen Hoofdstuk 2</vt:lpstr>
      <vt:lpstr>Even terugkijken</vt:lpstr>
      <vt:lpstr>Wallonië / Vlaanderen</vt:lpstr>
      <vt:lpstr>Brussel</vt:lpstr>
      <vt:lpstr>Ruhrgebied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Aardrijkskunde</dc:title>
  <dc:creator>P. van Dis</dc:creator>
  <cp:lastModifiedBy>P. van Dis</cp:lastModifiedBy>
  <cp:revision>10</cp:revision>
  <dcterms:created xsi:type="dcterms:W3CDTF">2015-10-08T05:56:28Z</dcterms:created>
  <dcterms:modified xsi:type="dcterms:W3CDTF">2015-11-05T11:41:50Z</dcterms:modified>
</cp:coreProperties>
</file>