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1" r:id="rId3"/>
    <p:sldId id="258" r:id="rId4"/>
    <p:sldId id="267" r:id="rId5"/>
    <p:sldId id="264" r:id="rId6"/>
    <p:sldId id="263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January 15, 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January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January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January 15, 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January 15, 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January 15, 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January 15, 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January 15,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January 15,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January 15, 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January 15, 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Monday, January 15,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chooltv.nl/video/het-klokhuis-canon-willibrord/#q=willibror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schooltv.nl/video/bonifatius-wie-is-dat/#q=beker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chooltv.nl/video/kloostergeloften-regels-van-het-klooster/#q=klooste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chooltv.nl/video/middeleeuwse-boekproductie-monnikenwerk/#q=kloost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chooltv.nl/video/het-klokhuis-canon-karel-de-grote/#q=karel%20de%20grot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7200" dirty="0" smtClean="0"/>
              <a:t>THEMA 3 – LES 3</a:t>
            </a:r>
            <a:endParaRPr lang="nl-NL" sz="7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028794" y="3395386"/>
            <a:ext cx="6161547" cy="68580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HET KLOOSTERLEVEN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53909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822"/>
            <a:ext cx="9416955" cy="62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1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372796"/>
            <a:ext cx="8280114" cy="530165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nl-NL" sz="2400" dirty="0" smtClean="0"/>
              <a:t>Wat weet je nog over:</a:t>
            </a:r>
          </a:p>
          <a:p>
            <a:r>
              <a:rPr lang="nl-NL" sz="2400" dirty="0" smtClean="0"/>
              <a:t>Willibrord &amp; Bonifatius</a:t>
            </a:r>
          </a:p>
          <a:p>
            <a:r>
              <a:rPr lang="nl-NL" sz="2400" dirty="0" smtClean="0"/>
              <a:t>Wat is een heiden? </a:t>
            </a:r>
          </a:p>
          <a:p>
            <a:r>
              <a:rPr lang="nl-NL" sz="2400" dirty="0" smtClean="0"/>
              <a:t>Waarom werden er kloosters gebouwd?</a:t>
            </a:r>
          </a:p>
          <a:p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EVEN TERUGKIJKEN</a:t>
            </a:r>
            <a:endParaRPr lang="nl-NL" dirty="0"/>
          </a:p>
        </p:txBody>
      </p:sp>
      <p:pic>
        <p:nvPicPr>
          <p:cNvPr id="6" name="Picture 2" descr="http://www.klap.net/leerkr/suggesties/sug877/877bonifatiu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5" y="4000839"/>
            <a:ext cx="1612705" cy="223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heiligen.net/afb/11/07/11-07-0739-willibrord_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13" y="4448156"/>
            <a:ext cx="1407069" cy="21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1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1247057"/>
            <a:ext cx="8280114" cy="530165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nl-NL" sz="2400" dirty="0" smtClean="0"/>
              <a:t>Aan het einde van deze les weet je:</a:t>
            </a:r>
          </a:p>
          <a:p>
            <a:r>
              <a:rPr lang="nl-NL" sz="2400" dirty="0" smtClean="0"/>
              <a:t>Welke regels er in het klooster golden en hoe er geleefd werd;</a:t>
            </a:r>
          </a:p>
          <a:p>
            <a:r>
              <a:rPr lang="nl-NL" sz="2400" dirty="0" smtClean="0"/>
              <a:t>Wie Karel de Grote is en wat hij wilde voor het christendom;</a:t>
            </a:r>
          </a:p>
          <a:p>
            <a:r>
              <a:rPr lang="nl-NL" sz="2400" dirty="0" smtClean="0"/>
              <a:t>Wie de Moren waren en wat zij deden.</a:t>
            </a:r>
            <a:endParaRPr lang="nl-NL" sz="2400" dirty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DOELEN VANDAAG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96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21217" y="1033702"/>
            <a:ext cx="8280114" cy="530165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Benedictus bedacht de regels:</a:t>
            </a:r>
          </a:p>
          <a:p>
            <a:pPr lvl="1"/>
            <a:r>
              <a:rPr lang="nl-NL" sz="2200" dirty="0"/>
              <a:t>ARMOEDE</a:t>
            </a:r>
          </a:p>
          <a:p>
            <a:pPr lvl="1"/>
            <a:r>
              <a:rPr lang="nl-NL" sz="2200" dirty="0"/>
              <a:t>KUISHEID</a:t>
            </a:r>
          </a:p>
          <a:p>
            <a:pPr lvl="1"/>
            <a:r>
              <a:rPr lang="nl-NL" sz="2200" dirty="0" smtClean="0"/>
              <a:t>GEHOORZAAMHEID</a:t>
            </a:r>
            <a:endParaRPr lang="nl-NL" sz="2400" dirty="0" smtClean="0"/>
          </a:p>
          <a:p>
            <a:r>
              <a:rPr lang="nl-NL" sz="2400" dirty="0" smtClean="0"/>
              <a:t>Verder nog:</a:t>
            </a:r>
          </a:p>
          <a:p>
            <a:pPr lvl="1"/>
            <a:r>
              <a:rPr lang="nl-NL" sz="2200" dirty="0" smtClean="0"/>
              <a:t>8 uur bidden</a:t>
            </a:r>
          </a:p>
          <a:p>
            <a:pPr lvl="1"/>
            <a:r>
              <a:rPr lang="nl-NL" sz="2200" dirty="0" smtClean="0"/>
              <a:t>8 uur werken</a:t>
            </a:r>
          </a:p>
          <a:p>
            <a:pPr lvl="1"/>
            <a:r>
              <a:rPr lang="nl-NL" sz="2200" dirty="0" smtClean="0"/>
              <a:t>8 uur rusten</a:t>
            </a:r>
          </a:p>
          <a:p>
            <a:pPr lvl="1"/>
            <a:endParaRPr lang="nl-NL" sz="2200" dirty="0"/>
          </a:p>
          <a:p>
            <a:pPr marL="384048" lvl="1" indent="0">
              <a:buNone/>
            </a:pPr>
            <a:endParaRPr lang="nl-NL" sz="2200" dirty="0" smtClean="0"/>
          </a:p>
          <a:p>
            <a:pPr marL="384048" lvl="1" indent="0">
              <a:buNone/>
            </a:pPr>
            <a:endParaRPr lang="nl-NL" sz="2200" dirty="0"/>
          </a:p>
          <a:p>
            <a:pPr marL="384048" lvl="1" indent="0">
              <a:buNone/>
            </a:pPr>
            <a:endParaRPr lang="nl-NL" sz="2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REGELS IN KLOOSTER</a:t>
            </a:r>
            <a:endParaRPr lang="nl-NL" dirty="0"/>
          </a:p>
        </p:txBody>
      </p:sp>
      <p:pic>
        <p:nvPicPr>
          <p:cNvPr id="7170" name="Picture 2" descr="http://www.biesbosch.nu/magazine/0812/images/Afbeelding%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324224"/>
            <a:ext cx="23812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6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21217" y="912399"/>
            <a:ext cx="8280114" cy="530165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Monniken gingen in een klooster wonen, omdat het buiten het klooster moeilijk was om een goed christen te zijn</a:t>
            </a:r>
          </a:p>
          <a:p>
            <a:r>
              <a:rPr lang="nl-NL" sz="2400" dirty="0" smtClean="0"/>
              <a:t>Het leven in een </a:t>
            </a:r>
            <a:r>
              <a:rPr lang="nl-NL" sz="2400" dirty="0" smtClean="0"/>
              <a:t>klooster </a:t>
            </a:r>
            <a:r>
              <a:rPr lang="nl-NL" sz="2400" dirty="0" smtClean="0"/>
              <a:t>was iedere dag hetzelfde:</a:t>
            </a:r>
          </a:p>
          <a:p>
            <a:pPr lvl="1"/>
            <a:r>
              <a:rPr lang="nl-NL" sz="2200" dirty="0" smtClean="0"/>
              <a:t>Bidden, werken en studeren (boeken lezen en boeken schrijven)</a:t>
            </a:r>
          </a:p>
          <a:p>
            <a:r>
              <a:rPr lang="nl-NL" sz="2400" dirty="0" smtClean="0"/>
              <a:t>Monniken schreven veel, omdat na de grote volksverhuizing veel kennis van de Romeinen verloren was gegaan. </a:t>
            </a:r>
          </a:p>
          <a:p>
            <a:r>
              <a:rPr lang="nl-NL" sz="2400" dirty="0" smtClean="0"/>
              <a:t>Monniken schreven de boeken uit het Latijn over in een andere taal. Hierdoor bleven de ideeën van de </a:t>
            </a:r>
            <a:r>
              <a:rPr lang="nl-NL" sz="2400" dirty="0" err="1" smtClean="0"/>
              <a:t>Romeinsen</a:t>
            </a:r>
            <a:r>
              <a:rPr lang="nl-NL" sz="2400" dirty="0" smtClean="0"/>
              <a:t> bestaan. </a:t>
            </a:r>
          </a:p>
          <a:p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LEVEN IN EEN KLOOSTER</a:t>
            </a:r>
            <a:endParaRPr lang="nl-NL" dirty="0"/>
          </a:p>
        </p:txBody>
      </p:sp>
      <p:pic>
        <p:nvPicPr>
          <p:cNvPr id="3074" name="Picture 2" descr="http://www.pentanova.nl/Portals/0/Blogs/monnikenwe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01" y="5342326"/>
            <a:ext cx="2149799" cy="15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6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73032" y="0"/>
            <a:ext cx="8280114" cy="530165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Werd omstreeks 771 na Chr. </a:t>
            </a:r>
            <a:r>
              <a:rPr lang="nl-NL" sz="2400" dirty="0"/>
              <a:t>k</a:t>
            </a:r>
            <a:r>
              <a:rPr lang="nl-NL" sz="2400" dirty="0" smtClean="0"/>
              <a:t>oning van de Franken.</a:t>
            </a:r>
          </a:p>
          <a:p>
            <a:r>
              <a:rPr lang="nl-NL" sz="2400" dirty="0" smtClean="0"/>
              <a:t>Zijn rijk omvatte een groot deel van Europa</a:t>
            </a:r>
            <a:endParaRPr lang="nl-NL" sz="2400" dirty="0" smtClean="0"/>
          </a:p>
          <a:p>
            <a:r>
              <a:rPr lang="nl-NL" sz="2400" dirty="0" smtClean="0"/>
              <a:t>Vocht tegen heidense Saksen en tegen islamitische Moren</a:t>
            </a:r>
          </a:p>
          <a:p>
            <a:endParaRPr lang="nl-NL" sz="2400" dirty="0" smtClean="0"/>
          </a:p>
          <a:p>
            <a:pPr marL="18288" indent="0">
              <a:buNone/>
            </a:pPr>
            <a:endParaRPr lang="nl-NL" sz="2400" dirty="0" smtClean="0"/>
          </a:p>
          <a:p>
            <a:pPr marL="18288" indent="0">
              <a:buNone/>
            </a:pPr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Karel de Grote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07" y="2920621"/>
            <a:ext cx="2497358" cy="35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8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1247057"/>
            <a:ext cx="8280114" cy="530165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Karel werd gekroond tot Keizer van het Westen door de Paus;</a:t>
            </a:r>
          </a:p>
          <a:p>
            <a:r>
              <a:rPr lang="nl-NL" sz="2400" dirty="0" smtClean="0"/>
              <a:t>Voerde een strijd tegen de Paus, maar werkte ook samen;</a:t>
            </a:r>
          </a:p>
          <a:p>
            <a:r>
              <a:rPr lang="nl-NL" sz="2400" dirty="0" smtClean="0"/>
              <a:t>Werkte vooral samen om over geheel Europa 1 godsdienst in te voeren: het christendom</a:t>
            </a:r>
          </a:p>
          <a:p>
            <a:pPr marL="18288" indent="0">
              <a:buNone/>
            </a:pPr>
            <a:endParaRPr lang="nl-NL" sz="2400" dirty="0" smtClean="0"/>
          </a:p>
          <a:p>
            <a:endParaRPr lang="nl-NL" sz="2400" dirty="0" smtClean="0"/>
          </a:p>
          <a:p>
            <a:pPr marL="18288" indent="0">
              <a:buNone/>
            </a:pPr>
            <a:endParaRPr lang="nl-NL" sz="2400" dirty="0" smtClean="0"/>
          </a:p>
          <a:p>
            <a:pPr marL="18288" indent="0">
              <a:buNone/>
            </a:pPr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Karel de Grote &amp; de Paus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818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1247057"/>
            <a:ext cx="8280114" cy="530165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Hechtte veel waarde aan onderwijs, cultuur en wetenschap</a:t>
            </a:r>
          </a:p>
          <a:p>
            <a:r>
              <a:rPr lang="nl-NL" sz="2400" dirty="0" smtClean="0"/>
              <a:t>Hij was erg goed in rekenen en in sterrenkunde</a:t>
            </a:r>
          </a:p>
          <a:p>
            <a:r>
              <a:rPr lang="nl-NL" sz="2400" dirty="0" smtClean="0"/>
              <a:t>Hij sprak veel verschillende talen</a:t>
            </a:r>
          </a:p>
          <a:p>
            <a:r>
              <a:rPr lang="nl-NL" sz="2400" dirty="0" smtClean="0"/>
              <a:t>Hij kon alleen niet schrijven (dit deden de monniken voor hem)</a:t>
            </a:r>
          </a:p>
          <a:p>
            <a:endParaRPr lang="nl-NL" sz="2400" dirty="0"/>
          </a:p>
          <a:p>
            <a:r>
              <a:rPr lang="nl-NL" sz="2400" dirty="0" smtClean="0"/>
              <a:t>Toen hij contact legde met de islamitische </a:t>
            </a:r>
          </a:p>
          <a:p>
            <a:pPr marL="18288" indent="0">
              <a:buNone/>
            </a:pPr>
            <a:r>
              <a:rPr lang="nl-NL" sz="2400" dirty="0" smtClean="0"/>
              <a:t>wereld, kreeg hij een olifant van de kalief </a:t>
            </a:r>
          </a:p>
          <a:p>
            <a:pPr marL="18288" indent="0">
              <a:buNone/>
            </a:pPr>
            <a:r>
              <a:rPr lang="nl-NL" sz="2400" dirty="0" smtClean="0"/>
              <a:t>van Bagdad.</a:t>
            </a:r>
            <a:endParaRPr lang="nl-NL" sz="2400" dirty="0" smtClean="0"/>
          </a:p>
          <a:p>
            <a:pPr marL="18288" indent="0">
              <a:buNone/>
            </a:pPr>
            <a:endParaRPr lang="nl-NL" sz="2400" dirty="0" smtClean="0"/>
          </a:p>
          <a:p>
            <a:endParaRPr lang="nl-NL" sz="2400" dirty="0" smtClean="0"/>
          </a:p>
          <a:p>
            <a:pPr marL="18288" indent="0">
              <a:buNone/>
            </a:pPr>
            <a:endParaRPr lang="nl-NL" sz="2400" dirty="0" smtClean="0"/>
          </a:p>
          <a:p>
            <a:pPr marL="18288" indent="0">
              <a:buNone/>
            </a:pPr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Karel de Grote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14" y="3622600"/>
            <a:ext cx="2379711" cy="30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95862" y="1247057"/>
            <a:ext cx="8280114" cy="53016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Heersten in Spanje en Portugal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Zij waren moslims.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Hun godsdienst is de islam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Ze leefden samen met joden en met christenen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Karel beschouwde hen als vijanden </a:t>
            </a:r>
          </a:p>
          <a:p>
            <a:pPr marL="18288" indent="0">
              <a:buNone/>
            </a:pPr>
            <a:r>
              <a:rPr lang="nl-NL" sz="2400" dirty="0" smtClean="0"/>
              <a:t>(ze hadden namelijk een ander geloof)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Hij wilde ze ook christen maken</a:t>
            </a:r>
          </a:p>
          <a:p>
            <a:pPr marL="18288" indent="0">
              <a:buNone/>
            </a:pPr>
            <a:r>
              <a:rPr lang="nl-NL" sz="2400" dirty="0" smtClean="0"/>
              <a:t>, maar verloor de strijd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endParaRPr lang="nl-NL" sz="2400" dirty="0" smtClean="0"/>
          </a:p>
          <a:p>
            <a:pPr marL="18288" indent="0">
              <a:buNone/>
            </a:pPr>
            <a:endParaRPr lang="nl-NL" sz="2400" dirty="0" smtClean="0"/>
          </a:p>
          <a:p>
            <a:pPr marL="18288" indent="0">
              <a:buNone/>
            </a:pPr>
            <a:endParaRPr lang="nl-NL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862" y="228601"/>
            <a:ext cx="8280114" cy="914400"/>
          </a:xfrm>
        </p:spPr>
        <p:txBody>
          <a:bodyPr/>
          <a:lstStyle/>
          <a:p>
            <a:r>
              <a:rPr lang="nl-NL" dirty="0" smtClean="0"/>
              <a:t>Moren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083" y="4449170"/>
            <a:ext cx="3487317" cy="23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80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amente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Fundamenteel.thmx</Template>
  <TotalTime>612</TotalTime>
  <Words>364</Words>
  <Application>Microsoft Office PowerPoint</Application>
  <PresentationFormat>Diavoorstelling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Palatino Linotype</vt:lpstr>
      <vt:lpstr>Wingdings</vt:lpstr>
      <vt:lpstr>Fundamenteel</vt:lpstr>
      <vt:lpstr>THEMA 3 – LES 3</vt:lpstr>
      <vt:lpstr>EVEN TERUGKIJKEN</vt:lpstr>
      <vt:lpstr>DOELEN VANDAAG</vt:lpstr>
      <vt:lpstr>REGELS IN KLOOSTER</vt:lpstr>
      <vt:lpstr>LEVEN IN EEN KLOOSTER</vt:lpstr>
      <vt:lpstr>Karel de Grote</vt:lpstr>
      <vt:lpstr>Karel de Grote &amp; de Paus</vt:lpstr>
      <vt:lpstr>Karel de Grote</vt:lpstr>
      <vt:lpstr>Moren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3 – LES 1</dc:title>
  <dc:creator>Patrick van Dis</dc:creator>
  <cp:lastModifiedBy>P. van Dis</cp:lastModifiedBy>
  <cp:revision>23</cp:revision>
  <dcterms:created xsi:type="dcterms:W3CDTF">2015-02-05T17:20:47Z</dcterms:created>
  <dcterms:modified xsi:type="dcterms:W3CDTF">2018-01-15T12:11:01Z</dcterms:modified>
</cp:coreProperties>
</file>