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6" r:id="rId4"/>
    <p:sldId id="264" r:id="rId5"/>
    <p:sldId id="265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D159B11-B104-40CE-9D86-ACB914C39E99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4722F15-8B86-441E-BCDF-B17B641D98A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6663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9B11-B104-40CE-9D86-ACB914C39E99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F15-8B86-441E-BCDF-B17B641D9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688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9B11-B104-40CE-9D86-ACB914C39E99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F15-8B86-441E-BCDF-B17B641D9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057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9B11-B104-40CE-9D86-ACB914C39E99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F15-8B86-441E-BCDF-B17B641D9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866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9B11-B104-40CE-9D86-ACB914C39E99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F15-8B86-441E-BCDF-B17B641D98A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427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9B11-B104-40CE-9D86-ACB914C39E99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F15-8B86-441E-BCDF-B17B641D9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19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9B11-B104-40CE-9D86-ACB914C39E99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F15-8B86-441E-BCDF-B17B641D9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638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9B11-B104-40CE-9D86-ACB914C39E99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F15-8B86-441E-BCDF-B17B641D9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709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9B11-B104-40CE-9D86-ACB914C39E99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F15-8B86-441E-BCDF-B17B641D9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061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9B11-B104-40CE-9D86-ACB914C39E99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F15-8B86-441E-BCDF-B17B641D9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54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9B11-B104-40CE-9D86-ACB914C39E99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F15-8B86-441E-BCDF-B17B641D9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80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D159B11-B104-40CE-9D86-ACB914C39E99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4722F15-8B86-441E-BCDF-B17B641D9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445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tv.nl/video/de-europese-unie-europa-is-veranderd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THEMA </a:t>
            </a:r>
            <a:r>
              <a:rPr lang="nl-NL" dirty="0" smtClean="0"/>
              <a:t>2</a:t>
            </a:r>
            <a:br>
              <a:rPr lang="nl-NL" dirty="0" smtClean="0"/>
            </a:br>
            <a:r>
              <a:rPr lang="nl-NL" dirty="0" smtClean="0"/>
              <a:t>Nederland is </a:t>
            </a:r>
            <a:r>
              <a:rPr lang="nl-NL" dirty="0" smtClean="0"/>
              <a:t>overal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sz="4900" dirty="0" smtClean="0"/>
              <a:t>Les 2 – Nederland in Europa</a:t>
            </a:r>
            <a:r>
              <a:rPr lang="nl-NL" sz="4900" dirty="0"/>
              <a:t/>
            </a:r>
            <a:br>
              <a:rPr lang="nl-NL" sz="4900" dirty="0"/>
            </a:br>
            <a:endParaRPr lang="nl-NL" sz="49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b="1" dirty="0" smtClean="0">
              <a:solidFill>
                <a:srgbClr val="FFFF0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163" y="452925"/>
            <a:ext cx="2608802" cy="173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2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678287" y="914400"/>
            <a:ext cx="860043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Je leert vandaag:</a:t>
            </a:r>
          </a:p>
          <a:p>
            <a:endParaRPr lang="nl-NL" sz="3200" dirty="0" smtClean="0"/>
          </a:p>
          <a:p>
            <a:pPr marL="457200" indent="-457200">
              <a:buFontTx/>
              <a:buChar char="-"/>
            </a:pPr>
            <a:r>
              <a:rPr lang="nl-NL" sz="3200" dirty="0" smtClean="0"/>
              <a:t>Wat de EU is en wat open grenzen zijn</a:t>
            </a:r>
          </a:p>
          <a:p>
            <a:endParaRPr lang="nl-NL" sz="3200" dirty="0" smtClean="0"/>
          </a:p>
          <a:p>
            <a:pPr marL="457200" indent="-457200">
              <a:buFontTx/>
              <a:buChar char="-"/>
            </a:pPr>
            <a:r>
              <a:rPr lang="nl-NL" sz="3200" dirty="0" smtClean="0"/>
              <a:t>Wat de voordelen en nadelen zijn van het </a:t>
            </a:r>
          </a:p>
          <a:p>
            <a:r>
              <a:rPr lang="nl-NL" sz="3200" dirty="0"/>
              <a:t> </a:t>
            </a:r>
            <a:r>
              <a:rPr lang="nl-NL" sz="3200" dirty="0" smtClean="0"/>
              <a:t>    EU-lidmaatschap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59001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682" y="283334"/>
            <a:ext cx="7710622" cy="6315252"/>
          </a:xfrm>
          <a:prstGeom prst="rect">
            <a:avLst/>
          </a:prstGeom>
        </p:spPr>
      </p:pic>
      <p:cxnSp>
        <p:nvCxnSpPr>
          <p:cNvPr id="4" name="Rechte verbindingslijn 3"/>
          <p:cNvCxnSpPr/>
          <p:nvPr/>
        </p:nvCxnSpPr>
        <p:spPr>
          <a:xfrm flipH="1">
            <a:off x="5653825" y="6246254"/>
            <a:ext cx="1700012" cy="12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45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2521" y="1821071"/>
            <a:ext cx="9692640" cy="3446387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/>
              <a:t/>
            </a:r>
            <a:br>
              <a:rPr lang="nl-NL" b="1" dirty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De meeste Europese landen werken samen.</a:t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De douane is opgeheven, de grenzen staan open.</a:t>
            </a:r>
            <a:br>
              <a:rPr lang="nl-NL" b="1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30052" y="4997003"/>
            <a:ext cx="8595360" cy="4351337"/>
          </a:xfrm>
        </p:spPr>
        <p:txBody>
          <a:bodyPr/>
          <a:lstStyle/>
          <a:p>
            <a:r>
              <a:rPr lang="nl-NL" dirty="0" smtClean="0">
                <a:hlinkClick r:id="rId2"/>
              </a:rPr>
              <a:t>Film open grenzen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5203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Voordelen en nadelen van de EU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Voordelen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De EURO: makkelijk voor vakantiegangers en bedrijven</a:t>
            </a:r>
          </a:p>
          <a:p>
            <a:endParaRPr lang="nl-NL" dirty="0"/>
          </a:p>
          <a:p>
            <a:r>
              <a:rPr lang="nl-NL" dirty="0" smtClean="0"/>
              <a:t>Gelijke regels voor werk, onderwijs, gezondheid, en milieu.</a:t>
            </a:r>
          </a:p>
          <a:p>
            <a:endParaRPr lang="nl-NL" dirty="0"/>
          </a:p>
          <a:p>
            <a:r>
              <a:rPr lang="nl-NL" dirty="0" smtClean="0"/>
              <a:t>Bedrijven in Europa hoeven geen invoerrechten te betalen. De bedrijven worden daardoor beschermd.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Nadelen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Landen zijn bang dat de cultuur en tradities gaan verdwijnen en dat ze veel geld moeten afstaan aan andere landen (</a:t>
            </a:r>
            <a:r>
              <a:rPr lang="nl-NL" dirty="0" err="1" smtClean="0"/>
              <a:t>Brexit</a:t>
            </a:r>
            <a:r>
              <a:rPr lang="nl-NL" dirty="0" smtClean="0"/>
              <a:t>).</a:t>
            </a:r>
          </a:p>
          <a:p>
            <a:endParaRPr lang="nl-NL" dirty="0" smtClean="0"/>
          </a:p>
          <a:p>
            <a:r>
              <a:rPr lang="nl-NL" dirty="0" smtClean="0"/>
              <a:t>Landen hebben geen eigen munt meer.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067050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TM03457515[[fn=Weergave]]</Template>
  <TotalTime>65</TotalTime>
  <Words>99</Words>
  <Application>Microsoft Office PowerPoint</Application>
  <PresentationFormat>Breedbeeld</PresentationFormat>
  <Paragraphs>20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Schoolbook</vt:lpstr>
      <vt:lpstr>Wingdings 2</vt:lpstr>
      <vt:lpstr>View</vt:lpstr>
      <vt:lpstr>     THEMA 2 Nederland is overal  Les 2 – Nederland in Europa </vt:lpstr>
      <vt:lpstr>PowerPoint-presentatie</vt:lpstr>
      <vt:lpstr>PowerPoint-presentatie</vt:lpstr>
      <vt:lpstr>   De meeste Europese landen werken samen.  De douane is opgeheven, de grenzen staan open.  </vt:lpstr>
      <vt:lpstr>Voordelen en nadelen van de EU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2 Nederland is overal</dc:title>
  <dc:creator>Maria Bitschnau</dc:creator>
  <cp:lastModifiedBy>Maria Bitschnau</cp:lastModifiedBy>
  <cp:revision>11</cp:revision>
  <dcterms:created xsi:type="dcterms:W3CDTF">2018-10-08T14:01:13Z</dcterms:created>
  <dcterms:modified xsi:type="dcterms:W3CDTF">2018-10-16T12:24:41Z</dcterms:modified>
</cp:coreProperties>
</file>