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2720CE-F9F3-4181-A2BE-CCDACA061730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D02C06-5E2F-4DD3-91AA-9205920B807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6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D9A202-B2A9-4828-877A-7861A40ABD39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4E7560-B44B-418B-96B4-472EB2014EB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2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3004CF-CC47-4B39-90ED-CED5AED020A4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16027-25C5-4E6D-B365-F4802DCF068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5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17E20-CC98-496F-BF7D-ACD1D0AC0260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F6EF6C-9F9C-4398-8D12-487A5395A9D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5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C63A5B-BD81-4ABF-A5BC-6C1915A00DD4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3545A4-979E-41BA-9BE5-3A305F8785D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8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FD2CB3-9F4F-4569-8614-66BA6FFFCC7A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326A8-CBF2-4E0B-B4CC-E464E797727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1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E5DFE-E6DA-4244-9521-094CCA18407E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8" name="Tijdelijke aanduiding voor voet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Tijdelijke aanduiding voor dia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063FDE-9B98-45D5-B6BF-526AACC01E5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2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AD1922-FC4C-4B42-A4AE-04404236DFE6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4A2520-BCCA-49C0-B655-2F498B170EE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6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A01728-A0DF-4D1A-A1CF-43AA9849CA77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830EA4-A2F2-48BF-BC64-13B73E98051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5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B8B960-2D12-4B5E-8A74-D3268B419B04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3E3711-7BB0-4609-9BFD-6FC993C2E8F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3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E61ED9-6B6C-4EDF-93D2-2384755DCA0D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F4A5F4-C564-4F13-B3D7-D2C75C0D31D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4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447B266-2EC2-4DFE-9BBB-78EB62F2CEAA}" type="datetime1">
              <a:rPr lang="nl-NL"/>
              <a:pPr lvl="0"/>
              <a:t>3-9-2018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407AC05-3031-4DEE-8B34-224C1473E444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b="1"/>
              <a:t>Thema 1: Bergen en dalen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nl-NL" sz="4000" b="1" dirty="0">
                <a:solidFill>
                  <a:srgbClr val="FFFFFF"/>
                </a:solidFill>
              </a:rPr>
              <a:t>Les </a:t>
            </a:r>
            <a:r>
              <a:rPr lang="nl-NL" sz="4000" b="1" dirty="0" smtClean="0">
                <a:solidFill>
                  <a:srgbClr val="FFFFFF"/>
                </a:solidFill>
              </a:rPr>
              <a:t>2: Jonge en oude bergen</a:t>
            </a:r>
            <a:endParaRPr lang="nl-NL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534576" y="675247"/>
            <a:ext cx="14943929" cy="457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6555543" y="2616592"/>
            <a:ext cx="15683212" cy="457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7" descr="Afbeeldingsresultaat voor vaalserberg"/>
          <p:cNvSpPr/>
          <p:nvPr/>
        </p:nvSpPr>
        <p:spPr>
          <a:xfrm>
            <a:off x="2082847" y="5524813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9" descr="Afbeeldingsresultaat voor vaalserberg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AutoShape 11" descr="Afbeeldingsresultaat voor vaalserber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3" y="464697"/>
            <a:ext cx="5614728" cy="251464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2" y="2520140"/>
            <a:ext cx="5438470" cy="407885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131306"/>
            <a:ext cx="4623581" cy="3467686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 flipH="1">
            <a:off x="6555543" y="174395"/>
            <a:ext cx="4980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Jonge bergen</a:t>
            </a:r>
            <a:r>
              <a:rPr lang="nl-NL" sz="2800" dirty="0" smtClean="0"/>
              <a:t>: hoge, spitse toppen en steile wanden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 smtClean="0">
                <a:solidFill>
                  <a:srgbClr val="FF0000"/>
                </a:solidFill>
              </a:rPr>
              <a:t>Oude bergen</a:t>
            </a:r>
            <a:r>
              <a:rPr lang="nl-NL" sz="2800" dirty="0" smtClean="0"/>
              <a:t>: toppen weggesleten en afgebrokkeld</a:t>
            </a:r>
            <a:endParaRPr lang="nl-N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84738" y="1083212"/>
            <a:ext cx="94995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VERWERING</a:t>
            </a:r>
            <a:r>
              <a:rPr lang="nl-NL" sz="2800" dirty="0" smtClean="0"/>
              <a:t>: door planten/ wortels en door sneeuw/ ijs breken </a:t>
            </a:r>
          </a:p>
          <a:p>
            <a:r>
              <a:rPr lang="nl-NL" sz="2800" dirty="0" smtClean="0"/>
              <a:t>gedeeltes van stenen af en vallen naar beneden.</a:t>
            </a:r>
          </a:p>
          <a:p>
            <a:endParaRPr lang="nl-NL" sz="2800" dirty="0"/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FF0000"/>
                </a:solidFill>
              </a:rPr>
              <a:t>EROSIE</a:t>
            </a:r>
            <a:r>
              <a:rPr lang="nl-NL" sz="2800" dirty="0" smtClean="0"/>
              <a:t>: al die afgebroken stenen worden meegenomen door </a:t>
            </a:r>
          </a:p>
          <a:p>
            <a:r>
              <a:rPr lang="nl-NL" sz="2800" dirty="0" smtClean="0"/>
              <a:t>de rivier daardoor ontstaan diepe kloven.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76" y="3356260"/>
            <a:ext cx="2187721" cy="32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8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67</Words>
  <Application>Microsoft Office PowerPoint</Application>
  <PresentationFormat>Breedbeeld</PresentationFormat>
  <Paragraphs>11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Thema 1: Bergen en dalen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1: Bergen en dalen</dc:title>
  <dc:creator>Maria Bitschnau</dc:creator>
  <cp:lastModifiedBy>Maria Bitschnau</cp:lastModifiedBy>
  <cp:revision>7</cp:revision>
  <dcterms:created xsi:type="dcterms:W3CDTF">2018-08-27T14:35:35Z</dcterms:created>
  <dcterms:modified xsi:type="dcterms:W3CDTF">2018-09-03T13:12:26Z</dcterms:modified>
</cp:coreProperties>
</file>