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SPINNEN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BLOKBOEK NATUUR - LES 10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1610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BANG?</a:t>
            </a:r>
            <a:endParaRPr lang="nl-NL" dirty="0"/>
          </a:p>
        </p:txBody>
      </p:sp>
      <p:pic>
        <p:nvPicPr>
          <p:cNvPr id="2050" name="Picture 2" descr="http://static.skynetblogs.be/media/1423/dyn008_original_200_144_gif_2604217_b937928f846937bbd9fd7391d4c24e5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722" y="2434457"/>
            <a:ext cx="3236982" cy="23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126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Bang?</a:t>
            </a:r>
            <a:endParaRPr lang="nl-NL" dirty="0"/>
          </a:p>
        </p:txBody>
      </p:sp>
      <p:pic>
        <p:nvPicPr>
          <p:cNvPr id="3076" name="Picture 4" descr="http://cdn.images.express.co.uk/img/dynamic/128/590x/spider-52844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48" y="1546218"/>
            <a:ext cx="6578587" cy="390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97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625" y="235040"/>
            <a:ext cx="10396882" cy="1151965"/>
          </a:xfrm>
        </p:spPr>
        <p:txBody>
          <a:bodyPr/>
          <a:lstStyle/>
          <a:p>
            <a:r>
              <a:rPr lang="nl-NL" dirty="0" smtClean="0"/>
              <a:t>SPINNEN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814589" y="1999001"/>
            <a:ext cx="10394707" cy="3886644"/>
          </a:xfrm>
        </p:spPr>
        <p:txBody>
          <a:bodyPr>
            <a:normAutofit/>
          </a:bodyPr>
          <a:lstStyle/>
          <a:p>
            <a:r>
              <a:rPr lang="nl-NL" sz="2400" dirty="0" smtClean="0"/>
              <a:t>Zijn GEEN INSECTEN </a:t>
            </a:r>
          </a:p>
          <a:p>
            <a:pPr lvl="1"/>
            <a:r>
              <a:rPr lang="nl-NL" sz="2000" dirty="0" smtClean="0"/>
              <a:t>Hebben namelijk 8 poten in plaats van 6 poten</a:t>
            </a:r>
          </a:p>
          <a:p>
            <a:r>
              <a:rPr lang="nl-NL" sz="2400" dirty="0" smtClean="0"/>
              <a:t>Spinnen en insecten zijn GELEEDPOTIGE DIEREN</a:t>
            </a:r>
            <a:endParaRPr lang="nl-NL" sz="2400" dirty="0"/>
          </a:p>
        </p:txBody>
      </p:sp>
      <p:pic>
        <p:nvPicPr>
          <p:cNvPr id="1028" name="Picture 4" descr="http://www.pvis.nl/uploads/tx_visrecepten/krab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259" y="4340228"/>
            <a:ext cx="2257425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zootrack.nl/01schorpio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259" y="746933"/>
            <a:ext cx="2257425" cy="169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chrijf.land/uploads/ihXAvAWH3EfCzcVQA00H3jiQbWREmc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259" y="2434961"/>
            <a:ext cx="2257425" cy="190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4"/>
          <p:cNvCxnSpPr>
            <a:endCxn id="1030" idx="1"/>
          </p:cNvCxnSpPr>
          <p:nvPr/>
        </p:nvCxnSpPr>
        <p:spPr>
          <a:xfrm flipV="1">
            <a:off x="6957391" y="1593468"/>
            <a:ext cx="2551868" cy="2746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>
            <a:endCxn id="1032" idx="1"/>
          </p:cNvCxnSpPr>
          <p:nvPr/>
        </p:nvCxnSpPr>
        <p:spPr>
          <a:xfrm flipV="1">
            <a:off x="6944139" y="3387595"/>
            <a:ext cx="2565120" cy="952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endCxn id="1028" idx="1"/>
          </p:cNvCxnSpPr>
          <p:nvPr/>
        </p:nvCxnSpPr>
        <p:spPr>
          <a:xfrm>
            <a:off x="6957391" y="4340228"/>
            <a:ext cx="2551868" cy="1078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03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Geleedpotigen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400" dirty="0" smtClean="0"/>
              <a:t>Hebben een uitwendig skelet</a:t>
            </a:r>
          </a:p>
          <a:p>
            <a:r>
              <a:rPr lang="nl-NL" sz="2400" dirty="0" smtClean="0"/>
              <a:t>Dit skelet is gemaakt van chitine </a:t>
            </a:r>
          </a:p>
          <a:p>
            <a:r>
              <a:rPr lang="nl-NL" sz="2400" dirty="0" smtClean="0"/>
              <a:t>Het lichaam bestaat uit verschillende delen</a:t>
            </a:r>
          </a:p>
          <a:p>
            <a:pPr lvl="1"/>
            <a:r>
              <a:rPr lang="nl-NL" sz="2000" dirty="0" smtClean="0"/>
              <a:t>Insecten hebben bijvoorbeeld: een kop, een borststuk  en een achterlijf</a:t>
            </a:r>
          </a:p>
          <a:p>
            <a:pPr lvl="1"/>
            <a:r>
              <a:rPr lang="nl-NL" sz="2000" dirty="0" smtClean="0"/>
              <a:t>Spinnen hebben een kopborststuk en een achterlijf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098" name="Picture 2" descr="http://images.slideplayer.nl/8/2193833/slides/slide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 t="3880" r="3906" b="9903"/>
          <a:stretch/>
        </p:blipFill>
        <p:spPr bwMode="auto">
          <a:xfrm>
            <a:off x="8445795" y="0"/>
            <a:ext cx="3746205" cy="260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2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Spinnen die spinnen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 betekenis van spinnen = het ineendraaien van losse vezels tot draad</a:t>
            </a:r>
          </a:p>
          <a:p>
            <a:r>
              <a:rPr lang="nl-NL" dirty="0" smtClean="0"/>
              <a:t>Spinnen kunnen draden trekken van het vocht wat uit de spinklieren komt</a:t>
            </a:r>
          </a:p>
          <a:p>
            <a:r>
              <a:rPr lang="nl-NL" dirty="0" smtClean="0"/>
              <a:t>Dit doen ze met hun achterpoten</a:t>
            </a:r>
          </a:p>
          <a:p>
            <a:r>
              <a:rPr lang="nl-NL" dirty="0" smtClean="0"/>
              <a:t>Met de draden bouwen ze een web</a:t>
            </a:r>
            <a:endParaRPr lang="nl-NL" dirty="0"/>
          </a:p>
        </p:txBody>
      </p:sp>
      <p:pic>
        <p:nvPicPr>
          <p:cNvPr id="5122" name="Picture 2" descr="http://www.hetgezinsblad.nl/files/2016/09/B88266280Z.1_20160905131217_001GBKARJ81.1-0-768x4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53" y="4069724"/>
            <a:ext cx="4272386" cy="258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80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web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Spinnen gebruiken hun web om hun prooi te vangen</a:t>
            </a:r>
          </a:p>
          <a:p>
            <a:r>
              <a:rPr lang="nl-NL" dirty="0" smtClean="0"/>
              <a:t>als het web trilt, weet de spin dat de prooi gevangen zit</a:t>
            </a:r>
          </a:p>
          <a:p>
            <a:r>
              <a:rPr lang="nl-NL" dirty="0" smtClean="0"/>
              <a:t>Hij gaat er naartoe en doodt de prooi door het met een beetje gif in te spuiten</a:t>
            </a:r>
          </a:p>
          <a:p>
            <a:r>
              <a:rPr lang="nl-NL" dirty="0" smtClean="0"/>
              <a:t>Daarna ‘zuigt’ de spin zijn prooi leeg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8241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ogen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De meeste spinnen hebben 4 tot 8 ogen</a:t>
            </a:r>
          </a:p>
          <a:p>
            <a:r>
              <a:rPr lang="nl-NL" dirty="0" smtClean="0"/>
              <a:t>Hier zien ze niet zoveel mee</a:t>
            </a:r>
          </a:p>
          <a:p>
            <a:r>
              <a:rPr lang="nl-NL" dirty="0" smtClean="0"/>
              <a:t>Behalve de </a:t>
            </a:r>
            <a:r>
              <a:rPr lang="nl-NL" dirty="0" err="1" smtClean="0"/>
              <a:t>wolfspinnen</a:t>
            </a:r>
            <a:r>
              <a:rPr lang="nl-NL" dirty="0" smtClean="0"/>
              <a:t> en springspinnen, zij moeten hun prooi bespringen om deze te vangen</a:t>
            </a:r>
            <a:endParaRPr lang="nl-NL" dirty="0"/>
          </a:p>
        </p:txBody>
      </p:sp>
      <p:pic>
        <p:nvPicPr>
          <p:cNvPr id="6146" name="Picture 2" descr="http://kassa.vara.nl/data/image/i/32000/mod_media_image/32922.w924.r924-520.f7e41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09" y="488095"/>
            <a:ext cx="3343488" cy="188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492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Weetjes spin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Grootste spin is ‘Giant </a:t>
            </a:r>
            <a:r>
              <a:rPr lang="nl-NL" dirty="0" err="1" smtClean="0"/>
              <a:t>huntsman</a:t>
            </a:r>
            <a:r>
              <a:rPr lang="nl-NL" dirty="0" smtClean="0"/>
              <a:t>’. Deze heeft een spanwijdte van meer dan 30 cm.</a:t>
            </a:r>
          </a:p>
          <a:p>
            <a:r>
              <a:rPr lang="nl-NL" dirty="0" smtClean="0"/>
              <a:t>De zwarte weduwe is de dodelijkste spin ter wereld</a:t>
            </a:r>
          </a:p>
          <a:p>
            <a:r>
              <a:rPr lang="nl-NL" dirty="0" smtClean="0"/>
              <a:t>Per jaar eet je ongeveer 1 tot </a:t>
            </a:r>
            <a:r>
              <a:rPr lang="nl-NL" smtClean="0"/>
              <a:t>5 spinnen op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7170" name="Picture 2" descr="https://images.interactives.dk/files/bonnier-ill/attach/394px-heteropoda_maxima_1.jpg?auto=compress&amp;ch=Width%2CDPR&amp;ixjsv=2.2.4&amp;w=6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69" y="0"/>
            <a:ext cx="2916023" cy="21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preekbeurten.info/zwwedmo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912" y="4140436"/>
            <a:ext cx="2297761" cy="246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0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Belangrijke gebeurtenis</Template>
  <TotalTime>41</TotalTime>
  <Words>224</Words>
  <Application>Microsoft Office PowerPoint</Application>
  <PresentationFormat>Breedbeeld</PresentationFormat>
  <Paragraphs>32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Impact</vt:lpstr>
      <vt:lpstr>Belangrijke gebeurtenis</vt:lpstr>
      <vt:lpstr>SPINNEN</vt:lpstr>
      <vt:lpstr>BANG?</vt:lpstr>
      <vt:lpstr>Bang?</vt:lpstr>
      <vt:lpstr>SPINNEN</vt:lpstr>
      <vt:lpstr>Geleedpotigen</vt:lpstr>
      <vt:lpstr>Spinnen die spinnen</vt:lpstr>
      <vt:lpstr>Het web</vt:lpstr>
      <vt:lpstr>De ogen</vt:lpstr>
      <vt:lpstr>Weetjes spin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SPINNEN</dc:title>
  <dc:creator>P. van Dis</dc:creator>
  <cp:lastModifiedBy>P. van Dis</cp:lastModifiedBy>
  <cp:revision>4</cp:revision>
  <dcterms:created xsi:type="dcterms:W3CDTF">2017-02-10T06:42:17Z</dcterms:created>
  <dcterms:modified xsi:type="dcterms:W3CDTF">2017-02-10T07:23:46Z</dcterms:modified>
</cp:coreProperties>
</file>