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ntent.deblauweplaneet.nl/digibord/swfpopup.php?props=data/dbp7/video/blauweplaneet7/begrippen/1/gemiddeldetemperatuur.swf,0,0,600,3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ontent.deblauweplaneet.nl/digibord/swfpopup.php?props=data/dbp7/video/blauweplaneet7/begrippen/1/golfstroom.swf,0,0,600,36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ntent.deblauweplaneet.nl/digibord/swfpopup.php?props=data/dbp7/video/blauweplaneet7/begrippen/1/zeeklimaat.swf,0,0,600,36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Aardrijkskunde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1 Les 2</a:t>
            </a:r>
          </a:p>
          <a:p>
            <a:r>
              <a:rPr lang="nl-NL" dirty="0"/>
              <a:t>Waar is het warm?</a:t>
            </a:r>
          </a:p>
        </p:txBody>
      </p:sp>
    </p:spTree>
    <p:extLst>
      <p:ext uri="{BB962C8B-B14F-4D97-AF65-F5344CB8AC3E}">
        <p14:creationId xmlns:p14="http://schemas.microsoft.com/office/powerpoint/2010/main" val="41024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Hoofdstuk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• Je weet dat het in Zuid-Europa warmer is dan in het noorden van Europa; </a:t>
            </a:r>
          </a:p>
          <a:p>
            <a:r>
              <a:rPr lang="nl-NL" dirty="0"/>
              <a:t>• Je weet dat de breedteligging bepalend is voor de zonnestand; </a:t>
            </a:r>
          </a:p>
          <a:p>
            <a:r>
              <a:rPr lang="nl-NL" dirty="0"/>
              <a:t>• Je weet dat in het noorden van Europa de invloed van de zon op het klimaat en het landschap anders is dan in het zuiden van Europa.</a:t>
            </a:r>
          </a:p>
        </p:txBody>
      </p:sp>
    </p:spTree>
    <p:extLst>
      <p:ext uri="{BB962C8B-B14F-4D97-AF65-F5344CB8AC3E}">
        <p14:creationId xmlns:p14="http://schemas.microsoft.com/office/powerpoint/2010/main" val="123487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Les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weet dat binnen een </a:t>
            </a:r>
            <a:r>
              <a:rPr lang="nl-NL" dirty="0" err="1"/>
              <a:t>temperatuurszone</a:t>
            </a:r>
            <a:r>
              <a:rPr lang="nl-NL" dirty="0"/>
              <a:t> op de kaart de temperatuur toch verschilt.</a:t>
            </a:r>
          </a:p>
          <a:p>
            <a:r>
              <a:rPr lang="nl-NL" dirty="0"/>
              <a:t>Je kunt de temperatuurinterval bij een kleur op de kaart opzoeken;</a:t>
            </a:r>
          </a:p>
          <a:p>
            <a:r>
              <a:rPr lang="nl-NL" dirty="0"/>
              <a:t>Je kunt de temperatuur van een plaats bepalen aan de hand van het temperatuurverloop op de kaart;</a:t>
            </a:r>
          </a:p>
          <a:p>
            <a:r>
              <a:rPr lang="nl-NL" dirty="0"/>
              <a:t>Je kunt de plaatsnamen uit de topografielijst terugvinden op een blinde kaart.</a:t>
            </a:r>
          </a:p>
        </p:txBody>
      </p:sp>
    </p:spTree>
    <p:extLst>
      <p:ext uri="{BB962C8B-B14F-4D97-AF65-F5344CB8AC3E}">
        <p14:creationId xmlns:p14="http://schemas.microsoft.com/office/powerpoint/2010/main" val="329727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de gemiddelde temperatuur </a:t>
            </a: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/>
              <a:t>De waarde van de temperatuur over een langere tijd gezien. Maak bijvoorbeeld een vergelijking met het rapportcijfer. Dat is ook een gemiddelde.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880" y="3720772"/>
            <a:ext cx="4802540" cy="30331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3964201"/>
            <a:ext cx="3802515" cy="25463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620" y="203640"/>
            <a:ext cx="2130943" cy="27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0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1644" y="764771"/>
            <a:ext cx="106569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de Golfstroom  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soort rivier in de zee. Deze brengt warm water uit het Caribisch gebied naar de kust van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WestEuropa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Daarom is het aan de Europese westkust warmer dan je op grond van de breedteligging zou verwachten.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(Kan jij de golfstroom aanwijzen op een kaart?</a:t>
            </a:r>
          </a:p>
          <a:p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02" y="3020852"/>
            <a:ext cx="5309130" cy="35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7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7775" y="798021"/>
            <a:ext cx="10208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het zeeklimaat 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/>
              <a:t>Een klimaat met zachte winters en niet te hete zomers. Dit komt door de invloed van de zee.</a:t>
            </a:r>
          </a:p>
          <a:p>
            <a:r>
              <a:rPr lang="nl-NL" dirty="0"/>
              <a:t>Zeewater wordt langzamer warm en koud dan het land. Aan het begin van de zomer is het water van de zee nog wat koud van de winter.</a:t>
            </a:r>
          </a:p>
          <a:p>
            <a:r>
              <a:rPr lang="nl-NL" dirty="0"/>
              <a:t>Dan wordt het op het land vlak bij zee niet zo warm. </a:t>
            </a:r>
          </a:p>
          <a:p>
            <a:r>
              <a:rPr lang="nl-NL" dirty="0"/>
              <a:t>Aan het begin van de winter is het water van de zee nog wat warm van de zomer. Dan wordt het op het land vlak bij zee niet zo koud.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34" y="3031067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7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96" y="1015695"/>
            <a:ext cx="7937680" cy="5273497"/>
          </a:xfrm>
          <a:prstGeom prst="rect">
            <a:avLst/>
          </a:prstGeo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16246"/>
              </p:ext>
            </p:extLst>
          </p:nvPr>
        </p:nvGraphicFramePr>
        <p:xfrm>
          <a:off x="457200" y="1197033"/>
          <a:ext cx="4710223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33">
                  <a:extLst>
                    <a:ext uri="{9D8B030D-6E8A-4147-A177-3AD203B41FA5}">
                      <a16:colId xmlns:a16="http://schemas.microsoft.com/office/drawing/2014/main" xmlns="" val="2032018672"/>
                    </a:ext>
                  </a:extLst>
                </a:gridCol>
                <a:gridCol w="3129090">
                  <a:extLst>
                    <a:ext uri="{9D8B030D-6E8A-4147-A177-3AD203B41FA5}">
                      <a16:colId xmlns:a16="http://schemas.microsoft.com/office/drawing/2014/main" xmlns="" val="2111570030"/>
                    </a:ext>
                  </a:extLst>
                </a:gridCol>
              </a:tblGrid>
              <a:tr h="961375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Noorwegen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Zweden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Denemarken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Finland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IJsland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Estland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Letland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Litouwen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Rusland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endParaRPr lang="nl-NL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Stockholm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Kopenhagen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Helsinki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Noordelijke IJszee</a:t>
                      </a:r>
                    </a:p>
                    <a:p>
                      <a:endParaRPr lang="nl-NL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De Oostzee</a:t>
                      </a:r>
                    </a:p>
                    <a:p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NL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Scandinavië</a:t>
                      </a:r>
                    </a:p>
                    <a:p>
                      <a:endParaRPr lang="nl-NL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De Noordzee</a:t>
                      </a:r>
                    </a:p>
                    <a:p>
                      <a:endParaRPr lang="nl-NL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De Waddenzee</a:t>
                      </a:r>
                    </a:p>
                    <a:p>
                      <a:endParaRPr lang="nl-NL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De Waddeneilanden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28500"/>
                  </a:ext>
                </a:extLst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457200" y="404037"/>
            <a:ext cx="2796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/>
              <a:t>Topografie</a:t>
            </a:r>
          </a:p>
        </p:txBody>
      </p:sp>
    </p:spTree>
    <p:extLst>
      <p:ext uri="{BB962C8B-B14F-4D97-AF65-F5344CB8AC3E}">
        <p14:creationId xmlns:p14="http://schemas.microsoft.com/office/powerpoint/2010/main" val="2514643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</TotalTime>
  <Words>325</Words>
  <Application>Microsoft Office PowerPoint</Application>
  <PresentationFormat>Breedbeeld</PresentationFormat>
  <Paragraphs>72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Tw Cen MT</vt:lpstr>
      <vt:lpstr>Tw Cen MT Condensed</vt:lpstr>
      <vt:lpstr>Verdana</vt:lpstr>
      <vt:lpstr>Wingdings 3</vt:lpstr>
      <vt:lpstr>Integraal</vt:lpstr>
      <vt:lpstr>Aardrijkskunde</vt:lpstr>
      <vt:lpstr>Doelen Hoofdstuk 1</vt:lpstr>
      <vt:lpstr>Doelen Les 2</vt:lpstr>
      <vt:lpstr>Begrippen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Aardrijkskunde</dc:title>
  <dc:creator>Ada Groenheide</dc:creator>
  <cp:lastModifiedBy>P. van Dis</cp:lastModifiedBy>
  <cp:revision>6</cp:revision>
  <dcterms:created xsi:type="dcterms:W3CDTF">2016-08-28T10:51:58Z</dcterms:created>
  <dcterms:modified xsi:type="dcterms:W3CDTF">2016-09-01T06:13:02Z</dcterms:modified>
</cp:coreProperties>
</file>